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801" r:id="rId1"/>
    <p:sldMasterId id="2147484833" r:id="rId2"/>
    <p:sldMasterId id="2147484836" r:id="rId3"/>
  </p:sldMasterIdLst>
  <p:notesMasterIdLst>
    <p:notesMasterId r:id="rId35"/>
  </p:notesMasterIdLst>
  <p:handoutMasterIdLst>
    <p:handoutMasterId r:id="rId36"/>
  </p:handoutMasterIdLst>
  <p:sldIdLst>
    <p:sldId id="736" r:id="rId4"/>
    <p:sldId id="741" r:id="rId5"/>
    <p:sldId id="742" r:id="rId6"/>
    <p:sldId id="791" r:id="rId7"/>
    <p:sldId id="796" r:id="rId8"/>
    <p:sldId id="802" r:id="rId9"/>
    <p:sldId id="799" r:id="rId10"/>
    <p:sldId id="485" r:id="rId11"/>
    <p:sldId id="483" r:id="rId12"/>
    <p:sldId id="491" r:id="rId13"/>
    <p:sldId id="486" r:id="rId14"/>
    <p:sldId id="487" r:id="rId15"/>
    <p:sldId id="478" r:id="rId16"/>
    <p:sldId id="490" r:id="rId17"/>
    <p:sldId id="488" r:id="rId18"/>
    <p:sldId id="489" r:id="rId19"/>
    <p:sldId id="497" r:id="rId20"/>
    <p:sldId id="472" r:id="rId21"/>
    <p:sldId id="471" r:id="rId22"/>
    <p:sldId id="494" r:id="rId23"/>
    <p:sldId id="479" r:id="rId24"/>
    <p:sldId id="481" r:id="rId25"/>
    <p:sldId id="475" r:id="rId26"/>
    <p:sldId id="474" r:id="rId27"/>
    <p:sldId id="476" r:id="rId28"/>
    <p:sldId id="800" r:id="rId29"/>
    <p:sldId id="493" r:id="rId30"/>
    <p:sldId id="801" r:id="rId31"/>
    <p:sldId id="256" r:id="rId32"/>
    <p:sldId id="501" r:id="rId33"/>
    <p:sldId id="484" r:id="rId34"/>
  </p:sldIdLst>
  <p:sldSz cx="9144000" cy="6858000" type="screen4x3"/>
  <p:notesSz cx="6950075" cy="9236075"/>
  <p:embeddedFontLst>
    <p:embeddedFont>
      <p:font typeface="Arial Black" panose="020B0A04020102020204" pitchFamily="34" charset="0"/>
      <p:bold r:id="rId37"/>
    </p:embeddedFont>
    <p:embeddedFont>
      <p:font typeface="Comic Sans MS" panose="030F0702030302020204" pitchFamily="66" charset="0"/>
      <p:regular r:id="rId38"/>
      <p:bold r:id="rId39"/>
      <p:italic r:id="rId40"/>
      <p:boldItalic r:id="rId41"/>
    </p:embeddedFont>
    <p:embeddedFont>
      <p:font typeface="Cooper Black" panose="0208090404030B020404" pitchFamily="18" charset="0"/>
      <p:regular r:id="rId42"/>
    </p:embeddedFont>
    <p:embeddedFont>
      <p:font typeface="Helvetica" panose="020B0604020202020204" pitchFamily="34" charset="0"/>
      <p:regular r:id="rId43"/>
      <p:bold r:id="rId44"/>
      <p:italic r:id="rId45"/>
      <p:boldItalic r:id="rId46"/>
    </p:embeddedFont>
    <p:embeddedFont>
      <p:font typeface="Times" panose="02020603050405020304" pitchFamily="18" charset="0"/>
      <p:regular r:id="rId47"/>
      <p:bold r:id="rId48"/>
      <p:italic r:id="rId49"/>
      <p:boldItalic r:id="rId50"/>
    </p:embeddedFont>
  </p:embeddedFontLst>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guide id="3" orient="horz" pos="2909" userDrawn="1">
          <p15:clr>
            <a:srgbClr val="A4A3A4"/>
          </p15:clr>
        </p15:guide>
        <p15:guide id="4"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e, Jason" initials="HJ" lastIdx="6" clrIdx="0">
    <p:extLst>
      <p:ext uri="{19B8F6BF-5375-455C-9EA6-DF929625EA0E}">
        <p15:presenceInfo xmlns:p15="http://schemas.microsoft.com/office/powerpoint/2012/main" userId="S-1-5-21-1737637972-712669319-1221738049-467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060"/>
    <a:srgbClr val="1F4B7D"/>
    <a:srgbClr val="1F497D"/>
    <a:srgbClr val="DCDC0E"/>
    <a:srgbClr val="F9B62C"/>
    <a:srgbClr val="08B29F"/>
    <a:srgbClr val="F18168"/>
    <a:srgbClr val="D21844"/>
    <a:srgbClr val="FFFFFF"/>
    <a:srgbClr val="D247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249" autoAdjust="0"/>
  </p:normalViewPr>
  <p:slideViewPr>
    <p:cSldViewPr>
      <p:cViewPr varScale="1">
        <p:scale>
          <a:sx n="108" d="100"/>
          <a:sy n="108" d="100"/>
        </p:scale>
        <p:origin x="1566" y="96"/>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49" d="100"/>
          <a:sy n="49" d="100"/>
        </p:scale>
        <p:origin x="-1980" y="-114"/>
      </p:cViewPr>
      <p:guideLst>
        <p:guide orient="horz" pos="2928"/>
        <p:guide pos="2208"/>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3.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8.fntdata"/><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5.xml"/><Relationship Id="rId5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7.xml"/><Relationship Id="rId41" Type="http://schemas.openxmlformats.org/officeDocument/2006/relationships/font" Target="fonts/font5.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49" Type="http://schemas.openxmlformats.org/officeDocument/2006/relationships/font" Target="fonts/font13.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70A6CF-B1B1-45A1-82D6-92E20A7D36E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20740C6-BDA4-4492-B41D-A9D1257F401C}">
      <dgm:prSet phldrT="[Text]"/>
      <dgm:spPr>
        <a:solidFill>
          <a:schemeClr val="tx1"/>
        </a:solidFill>
      </dgm:spPr>
      <dgm:t>
        <a:bodyPr/>
        <a:lstStyle/>
        <a:p>
          <a:r>
            <a:rPr lang="en-US" dirty="0"/>
            <a:t>Race</a:t>
          </a:r>
        </a:p>
      </dgm:t>
    </dgm:pt>
    <dgm:pt modelId="{14012673-B422-410F-9D15-8F0E9AFCE447}" type="parTrans" cxnId="{EB923436-10D5-4B60-ADA5-E747C87705BC}">
      <dgm:prSet/>
      <dgm:spPr/>
      <dgm:t>
        <a:bodyPr/>
        <a:lstStyle/>
        <a:p>
          <a:endParaRPr lang="en-US"/>
        </a:p>
      </dgm:t>
    </dgm:pt>
    <dgm:pt modelId="{E1396B54-5B3F-4E17-BA4F-F4A1EE5D38C5}" type="sibTrans" cxnId="{EB923436-10D5-4B60-ADA5-E747C87705BC}">
      <dgm:prSet/>
      <dgm:spPr/>
      <dgm:t>
        <a:bodyPr/>
        <a:lstStyle/>
        <a:p>
          <a:endParaRPr lang="en-US"/>
        </a:p>
      </dgm:t>
    </dgm:pt>
    <dgm:pt modelId="{EC6F4EF8-6AAE-4327-9670-47E2B9CC8D70}">
      <dgm:prSet phldrT="[Text]"/>
      <dgm:spPr>
        <a:solidFill>
          <a:srgbClr val="8E6126"/>
        </a:solidFill>
      </dgm:spPr>
      <dgm:t>
        <a:bodyPr/>
        <a:lstStyle/>
        <a:p>
          <a:r>
            <a:rPr lang="en-US" dirty="0"/>
            <a:t>Gender</a:t>
          </a:r>
        </a:p>
      </dgm:t>
    </dgm:pt>
    <dgm:pt modelId="{604607E7-606D-41EF-A78D-EFEC261335DC}" type="parTrans" cxnId="{3466EE1E-CAC9-43BF-B071-2FF267BF13B9}">
      <dgm:prSet/>
      <dgm:spPr/>
      <dgm:t>
        <a:bodyPr/>
        <a:lstStyle/>
        <a:p>
          <a:endParaRPr lang="en-US"/>
        </a:p>
      </dgm:t>
    </dgm:pt>
    <dgm:pt modelId="{6594378C-3849-447F-9CA9-B9E792B853EA}" type="sibTrans" cxnId="{3466EE1E-CAC9-43BF-B071-2FF267BF13B9}">
      <dgm:prSet/>
      <dgm:spPr/>
      <dgm:t>
        <a:bodyPr/>
        <a:lstStyle/>
        <a:p>
          <a:endParaRPr lang="en-US"/>
        </a:p>
      </dgm:t>
    </dgm:pt>
    <dgm:pt modelId="{BCFE198C-3965-4D04-820D-70448C873211}">
      <dgm:prSet phldrT="[Text]"/>
      <dgm:spPr>
        <a:solidFill>
          <a:srgbClr val="C00000"/>
        </a:solidFill>
      </dgm:spPr>
      <dgm:t>
        <a:bodyPr/>
        <a:lstStyle/>
        <a:p>
          <a:r>
            <a:rPr lang="en-US" dirty="0"/>
            <a:t>Age</a:t>
          </a:r>
        </a:p>
      </dgm:t>
    </dgm:pt>
    <dgm:pt modelId="{0D9BE945-7DE1-4FEF-8A6B-CAAC738E98E7}" type="parTrans" cxnId="{2A315637-DC0A-45A7-B8C4-B21AC99D218C}">
      <dgm:prSet/>
      <dgm:spPr/>
      <dgm:t>
        <a:bodyPr/>
        <a:lstStyle/>
        <a:p>
          <a:endParaRPr lang="en-US"/>
        </a:p>
      </dgm:t>
    </dgm:pt>
    <dgm:pt modelId="{5BD70897-F79C-4417-B7AC-87E3CF9E9F09}" type="sibTrans" cxnId="{2A315637-DC0A-45A7-B8C4-B21AC99D218C}">
      <dgm:prSet/>
      <dgm:spPr/>
      <dgm:t>
        <a:bodyPr/>
        <a:lstStyle/>
        <a:p>
          <a:endParaRPr lang="en-US"/>
        </a:p>
      </dgm:t>
    </dgm:pt>
    <dgm:pt modelId="{1242D9BD-52D4-46CF-80A3-F079D34369DE}">
      <dgm:prSet phldrT="[Text]"/>
      <dgm:spPr>
        <a:solidFill>
          <a:schemeClr val="accent4">
            <a:lumMod val="75000"/>
          </a:schemeClr>
        </a:solidFill>
      </dgm:spPr>
      <dgm:t>
        <a:bodyPr/>
        <a:lstStyle/>
        <a:p>
          <a:r>
            <a:rPr lang="en-US" dirty="0"/>
            <a:t>Ability</a:t>
          </a:r>
        </a:p>
      </dgm:t>
    </dgm:pt>
    <dgm:pt modelId="{A94B7D89-68E0-4A62-86AD-0C96914158AD}" type="parTrans" cxnId="{F4C50EAC-6B76-401C-8D12-9552470EB250}">
      <dgm:prSet/>
      <dgm:spPr/>
      <dgm:t>
        <a:bodyPr/>
        <a:lstStyle/>
        <a:p>
          <a:endParaRPr lang="en-US"/>
        </a:p>
      </dgm:t>
    </dgm:pt>
    <dgm:pt modelId="{74F8403F-EFAC-4CEF-8A29-C333124D6F46}" type="sibTrans" cxnId="{F4C50EAC-6B76-401C-8D12-9552470EB250}">
      <dgm:prSet/>
      <dgm:spPr/>
      <dgm:t>
        <a:bodyPr/>
        <a:lstStyle/>
        <a:p>
          <a:endParaRPr lang="en-US"/>
        </a:p>
      </dgm:t>
    </dgm:pt>
    <dgm:pt modelId="{DC2C5938-255D-4FDD-BAB0-1EB8BA0C2DF4}">
      <dgm:prSet phldrT="[Text]"/>
      <dgm:spPr>
        <a:solidFill>
          <a:srgbClr val="00853F"/>
        </a:solidFill>
      </dgm:spPr>
      <dgm:t>
        <a:bodyPr/>
        <a:lstStyle/>
        <a:p>
          <a:r>
            <a:rPr lang="en-US" dirty="0"/>
            <a:t>Sexual Orientation </a:t>
          </a:r>
        </a:p>
      </dgm:t>
    </dgm:pt>
    <dgm:pt modelId="{50714C6F-E266-4E68-9DA7-B8C7B8F500FE}" type="parTrans" cxnId="{84084776-1CD9-4D9F-94A6-CC614EF1F360}">
      <dgm:prSet/>
      <dgm:spPr/>
      <dgm:t>
        <a:bodyPr/>
        <a:lstStyle/>
        <a:p>
          <a:endParaRPr lang="en-US"/>
        </a:p>
      </dgm:t>
    </dgm:pt>
    <dgm:pt modelId="{16E839F7-E5DD-4157-BAA8-BD8139CCB3C4}" type="sibTrans" cxnId="{84084776-1CD9-4D9F-94A6-CC614EF1F360}">
      <dgm:prSet/>
      <dgm:spPr/>
      <dgm:t>
        <a:bodyPr/>
        <a:lstStyle/>
        <a:p>
          <a:endParaRPr lang="en-US"/>
        </a:p>
      </dgm:t>
    </dgm:pt>
    <dgm:pt modelId="{AFB51CA0-A02B-4ED1-827F-53F9DA288435}">
      <dgm:prSet phldrT="[Text]"/>
      <dgm:spPr>
        <a:solidFill>
          <a:schemeClr val="accent5">
            <a:lumMod val="25000"/>
          </a:schemeClr>
        </a:solidFill>
      </dgm:spPr>
      <dgm:t>
        <a:bodyPr/>
        <a:lstStyle/>
        <a:p>
          <a:r>
            <a:rPr lang="en-US" dirty="0"/>
            <a:t>Religion</a:t>
          </a:r>
        </a:p>
      </dgm:t>
    </dgm:pt>
    <dgm:pt modelId="{B9CFAADC-047B-4298-BD8C-4418FC623E29}" type="parTrans" cxnId="{36FACD81-B027-42D3-AC12-324179806AED}">
      <dgm:prSet/>
      <dgm:spPr/>
      <dgm:t>
        <a:bodyPr/>
        <a:lstStyle/>
        <a:p>
          <a:endParaRPr lang="en-US"/>
        </a:p>
      </dgm:t>
    </dgm:pt>
    <dgm:pt modelId="{69CB1CD4-E19C-4DEA-8B65-AB1F7EFF1C34}" type="sibTrans" cxnId="{36FACD81-B027-42D3-AC12-324179806AED}">
      <dgm:prSet/>
      <dgm:spPr/>
      <dgm:t>
        <a:bodyPr/>
        <a:lstStyle/>
        <a:p>
          <a:endParaRPr lang="en-US"/>
        </a:p>
      </dgm:t>
    </dgm:pt>
    <dgm:pt modelId="{BE8566CA-3D7E-4088-8A2B-2220F003576C}">
      <dgm:prSet phldrT="[Text]"/>
      <dgm:spPr>
        <a:solidFill>
          <a:srgbClr val="7030A0"/>
        </a:solidFill>
      </dgm:spPr>
      <dgm:t>
        <a:bodyPr/>
        <a:lstStyle/>
        <a:p>
          <a:r>
            <a:rPr lang="en-US" dirty="0"/>
            <a:t>Immigration Status</a:t>
          </a:r>
        </a:p>
      </dgm:t>
    </dgm:pt>
    <dgm:pt modelId="{FA06AA66-12E5-4C60-9138-D63873FA25A0}" type="parTrans" cxnId="{7D22F6F6-D8BB-4794-A50C-AAC51FB0FB01}">
      <dgm:prSet/>
      <dgm:spPr/>
      <dgm:t>
        <a:bodyPr/>
        <a:lstStyle/>
        <a:p>
          <a:endParaRPr lang="en-US"/>
        </a:p>
      </dgm:t>
    </dgm:pt>
    <dgm:pt modelId="{07FA8AE9-B11B-4E7D-A179-7F35EE77141E}" type="sibTrans" cxnId="{7D22F6F6-D8BB-4794-A50C-AAC51FB0FB01}">
      <dgm:prSet/>
      <dgm:spPr/>
      <dgm:t>
        <a:bodyPr/>
        <a:lstStyle/>
        <a:p>
          <a:endParaRPr lang="en-US"/>
        </a:p>
      </dgm:t>
    </dgm:pt>
    <dgm:pt modelId="{375DCA92-77F3-4C10-8AA9-D834390253CF}">
      <dgm:prSet phldrT="[Text]"/>
      <dgm:spPr/>
      <dgm:t>
        <a:bodyPr/>
        <a:lstStyle/>
        <a:p>
          <a:endParaRPr lang="en-US"/>
        </a:p>
      </dgm:t>
    </dgm:pt>
    <dgm:pt modelId="{7037A9EA-B6A5-48AA-931E-1F878258E105}" type="parTrans" cxnId="{336432AF-6EAE-4C19-AD21-DF62FFE5D5E3}">
      <dgm:prSet/>
      <dgm:spPr/>
      <dgm:t>
        <a:bodyPr/>
        <a:lstStyle/>
        <a:p>
          <a:endParaRPr lang="en-US"/>
        </a:p>
      </dgm:t>
    </dgm:pt>
    <dgm:pt modelId="{B0602AD1-948F-4C0D-B22F-611917E0E21C}" type="sibTrans" cxnId="{336432AF-6EAE-4C19-AD21-DF62FFE5D5E3}">
      <dgm:prSet/>
      <dgm:spPr/>
      <dgm:t>
        <a:bodyPr/>
        <a:lstStyle/>
        <a:p>
          <a:endParaRPr lang="en-US"/>
        </a:p>
      </dgm:t>
    </dgm:pt>
    <dgm:pt modelId="{8564DAFE-3AEC-42DA-A85A-011B957FFAB4}" type="pres">
      <dgm:prSet presAssocID="{C670A6CF-B1B1-45A1-82D6-92E20A7D36E6}" presName="Name0" presStyleCnt="0">
        <dgm:presLayoutVars>
          <dgm:chMax val="7"/>
          <dgm:chPref val="7"/>
          <dgm:dir/>
        </dgm:presLayoutVars>
      </dgm:prSet>
      <dgm:spPr/>
    </dgm:pt>
    <dgm:pt modelId="{51735A04-DFE6-42E3-8514-D8358B79A3AB}" type="pres">
      <dgm:prSet presAssocID="{C670A6CF-B1B1-45A1-82D6-92E20A7D36E6}" presName="Name1" presStyleCnt="0"/>
      <dgm:spPr/>
    </dgm:pt>
    <dgm:pt modelId="{C2D5AE2C-DBBF-49D3-A3FC-0171D5D92FF8}" type="pres">
      <dgm:prSet presAssocID="{C670A6CF-B1B1-45A1-82D6-92E20A7D36E6}" presName="cycle" presStyleCnt="0"/>
      <dgm:spPr/>
    </dgm:pt>
    <dgm:pt modelId="{E1EF2B5F-3340-48BB-B600-6DA62E770003}" type="pres">
      <dgm:prSet presAssocID="{C670A6CF-B1B1-45A1-82D6-92E20A7D36E6}" presName="srcNode" presStyleLbl="node1" presStyleIdx="0" presStyleCnt="7"/>
      <dgm:spPr/>
    </dgm:pt>
    <dgm:pt modelId="{D988595C-B79D-4C26-A3D7-1F930F6B6B08}" type="pres">
      <dgm:prSet presAssocID="{C670A6CF-B1B1-45A1-82D6-92E20A7D36E6}" presName="conn" presStyleLbl="parChTrans1D2" presStyleIdx="0" presStyleCnt="1"/>
      <dgm:spPr/>
    </dgm:pt>
    <dgm:pt modelId="{F700E477-5597-49A9-87EE-C42121AC8FB1}" type="pres">
      <dgm:prSet presAssocID="{C670A6CF-B1B1-45A1-82D6-92E20A7D36E6}" presName="extraNode" presStyleLbl="node1" presStyleIdx="0" presStyleCnt="7"/>
      <dgm:spPr/>
    </dgm:pt>
    <dgm:pt modelId="{A3B6DB55-9DBF-4B8B-9DAA-A9BB9D0B9B88}" type="pres">
      <dgm:prSet presAssocID="{C670A6CF-B1B1-45A1-82D6-92E20A7D36E6}" presName="dstNode" presStyleLbl="node1" presStyleIdx="0" presStyleCnt="7"/>
      <dgm:spPr/>
    </dgm:pt>
    <dgm:pt modelId="{DEB36407-9A24-4A30-97B8-2D9FCB4BAED7}" type="pres">
      <dgm:prSet presAssocID="{320740C6-BDA4-4492-B41D-A9D1257F401C}" presName="text_1" presStyleLbl="node1" presStyleIdx="0" presStyleCnt="7">
        <dgm:presLayoutVars>
          <dgm:bulletEnabled val="1"/>
        </dgm:presLayoutVars>
      </dgm:prSet>
      <dgm:spPr/>
    </dgm:pt>
    <dgm:pt modelId="{2BA7424F-DD9A-4BE8-968A-55D882B4ECC3}" type="pres">
      <dgm:prSet presAssocID="{320740C6-BDA4-4492-B41D-A9D1257F401C}" presName="accent_1" presStyleCnt="0"/>
      <dgm:spPr/>
    </dgm:pt>
    <dgm:pt modelId="{EE093879-2024-40BA-A707-85FA9DF40468}" type="pres">
      <dgm:prSet presAssocID="{320740C6-BDA4-4492-B41D-A9D1257F401C}" presName="accentRepeatNode" presStyleLbl="solidFgAcc1" presStyleIdx="0" presStyleCnt="7"/>
      <dgm:spPr/>
    </dgm:pt>
    <dgm:pt modelId="{8B3839B9-4589-488B-967B-DF8A7F9DA30F}" type="pres">
      <dgm:prSet presAssocID="{EC6F4EF8-6AAE-4327-9670-47E2B9CC8D70}" presName="text_2" presStyleLbl="node1" presStyleIdx="1" presStyleCnt="7">
        <dgm:presLayoutVars>
          <dgm:bulletEnabled val="1"/>
        </dgm:presLayoutVars>
      </dgm:prSet>
      <dgm:spPr/>
    </dgm:pt>
    <dgm:pt modelId="{D416D16F-7B17-4556-B2B0-CC5503834AB4}" type="pres">
      <dgm:prSet presAssocID="{EC6F4EF8-6AAE-4327-9670-47E2B9CC8D70}" presName="accent_2" presStyleCnt="0"/>
      <dgm:spPr/>
    </dgm:pt>
    <dgm:pt modelId="{F3595D37-3D4B-4E79-AAAC-F916A4CC63F1}" type="pres">
      <dgm:prSet presAssocID="{EC6F4EF8-6AAE-4327-9670-47E2B9CC8D70}" presName="accentRepeatNode" presStyleLbl="solidFgAcc1" presStyleIdx="1" presStyleCnt="7"/>
      <dgm:spPr/>
    </dgm:pt>
    <dgm:pt modelId="{A7951706-CD0B-4A2F-B033-8E6F39D0BD5D}" type="pres">
      <dgm:prSet presAssocID="{BCFE198C-3965-4D04-820D-70448C873211}" presName="text_3" presStyleLbl="node1" presStyleIdx="2" presStyleCnt="7">
        <dgm:presLayoutVars>
          <dgm:bulletEnabled val="1"/>
        </dgm:presLayoutVars>
      </dgm:prSet>
      <dgm:spPr/>
    </dgm:pt>
    <dgm:pt modelId="{083F0DDA-F2FA-4CDB-B29F-E846CE942392}" type="pres">
      <dgm:prSet presAssocID="{BCFE198C-3965-4D04-820D-70448C873211}" presName="accent_3" presStyleCnt="0"/>
      <dgm:spPr/>
    </dgm:pt>
    <dgm:pt modelId="{43079C05-651B-4DC1-8BAF-D4BE4F17BC23}" type="pres">
      <dgm:prSet presAssocID="{BCFE198C-3965-4D04-820D-70448C873211}" presName="accentRepeatNode" presStyleLbl="solidFgAcc1" presStyleIdx="2" presStyleCnt="7"/>
      <dgm:spPr/>
    </dgm:pt>
    <dgm:pt modelId="{CE094C3F-83C4-4624-B29D-C88752F5E56A}" type="pres">
      <dgm:prSet presAssocID="{1242D9BD-52D4-46CF-80A3-F079D34369DE}" presName="text_4" presStyleLbl="node1" presStyleIdx="3" presStyleCnt="7">
        <dgm:presLayoutVars>
          <dgm:bulletEnabled val="1"/>
        </dgm:presLayoutVars>
      </dgm:prSet>
      <dgm:spPr/>
    </dgm:pt>
    <dgm:pt modelId="{844E4532-0E09-44AA-8100-8A89E291383C}" type="pres">
      <dgm:prSet presAssocID="{1242D9BD-52D4-46CF-80A3-F079D34369DE}" presName="accent_4" presStyleCnt="0"/>
      <dgm:spPr/>
    </dgm:pt>
    <dgm:pt modelId="{EB7A1689-3FB3-4435-AFFE-4E2E5661FD1D}" type="pres">
      <dgm:prSet presAssocID="{1242D9BD-52D4-46CF-80A3-F079D34369DE}" presName="accentRepeatNode" presStyleLbl="solidFgAcc1" presStyleIdx="3" presStyleCnt="7"/>
      <dgm:spPr/>
    </dgm:pt>
    <dgm:pt modelId="{68A9D091-862B-45A7-AF3B-E483FE5D08E7}" type="pres">
      <dgm:prSet presAssocID="{DC2C5938-255D-4FDD-BAB0-1EB8BA0C2DF4}" presName="text_5" presStyleLbl="node1" presStyleIdx="4" presStyleCnt="7">
        <dgm:presLayoutVars>
          <dgm:bulletEnabled val="1"/>
        </dgm:presLayoutVars>
      </dgm:prSet>
      <dgm:spPr/>
    </dgm:pt>
    <dgm:pt modelId="{A5297AF7-0E27-4A0B-A517-C07E71B2A22A}" type="pres">
      <dgm:prSet presAssocID="{DC2C5938-255D-4FDD-BAB0-1EB8BA0C2DF4}" presName="accent_5" presStyleCnt="0"/>
      <dgm:spPr/>
    </dgm:pt>
    <dgm:pt modelId="{218B730B-1202-4128-B44F-78F43312C836}" type="pres">
      <dgm:prSet presAssocID="{DC2C5938-255D-4FDD-BAB0-1EB8BA0C2DF4}" presName="accentRepeatNode" presStyleLbl="solidFgAcc1" presStyleIdx="4" presStyleCnt="7"/>
      <dgm:spPr/>
    </dgm:pt>
    <dgm:pt modelId="{07C26E72-F4B2-4089-9838-7527A214A5CB}" type="pres">
      <dgm:prSet presAssocID="{AFB51CA0-A02B-4ED1-827F-53F9DA288435}" presName="text_6" presStyleLbl="node1" presStyleIdx="5" presStyleCnt="7">
        <dgm:presLayoutVars>
          <dgm:bulletEnabled val="1"/>
        </dgm:presLayoutVars>
      </dgm:prSet>
      <dgm:spPr/>
    </dgm:pt>
    <dgm:pt modelId="{115FAF2D-75C8-4B84-8CF9-D045CA65C3DC}" type="pres">
      <dgm:prSet presAssocID="{AFB51CA0-A02B-4ED1-827F-53F9DA288435}" presName="accent_6" presStyleCnt="0"/>
      <dgm:spPr/>
    </dgm:pt>
    <dgm:pt modelId="{51AC87BB-0CBB-435F-AA06-8809887DCB3C}" type="pres">
      <dgm:prSet presAssocID="{AFB51CA0-A02B-4ED1-827F-53F9DA288435}" presName="accentRepeatNode" presStyleLbl="solidFgAcc1" presStyleIdx="5" presStyleCnt="7"/>
      <dgm:spPr/>
    </dgm:pt>
    <dgm:pt modelId="{9D1FC18B-FB43-48A6-B8C2-FFD6F94D63FB}" type="pres">
      <dgm:prSet presAssocID="{BE8566CA-3D7E-4088-8A2B-2220F003576C}" presName="text_7" presStyleLbl="node1" presStyleIdx="6" presStyleCnt="7">
        <dgm:presLayoutVars>
          <dgm:bulletEnabled val="1"/>
        </dgm:presLayoutVars>
      </dgm:prSet>
      <dgm:spPr/>
    </dgm:pt>
    <dgm:pt modelId="{372C0B29-8C0F-47E2-B9CB-9EDE38DDD1D0}" type="pres">
      <dgm:prSet presAssocID="{BE8566CA-3D7E-4088-8A2B-2220F003576C}" presName="accent_7" presStyleCnt="0"/>
      <dgm:spPr/>
    </dgm:pt>
    <dgm:pt modelId="{6276A7BE-5622-4A3E-8F5C-ECB5A92A7981}" type="pres">
      <dgm:prSet presAssocID="{BE8566CA-3D7E-4088-8A2B-2220F003576C}" presName="accentRepeatNode" presStyleLbl="solidFgAcc1" presStyleIdx="6" presStyleCnt="7"/>
      <dgm:spPr/>
    </dgm:pt>
  </dgm:ptLst>
  <dgm:cxnLst>
    <dgm:cxn modelId="{DD115601-771B-4EA7-B9FF-358FEB28C026}" type="presOf" srcId="{DC2C5938-255D-4FDD-BAB0-1EB8BA0C2DF4}" destId="{68A9D091-862B-45A7-AF3B-E483FE5D08E7}" srcOrd="0" destOrd="0" presId="urn:microsoft.com/office/officeart/2008/layout/VerticalCurvedList"/>
    <dgm:cxn modelId="{4B8D781C-F9DE-4191-BBC2-2C48AC616B82}" type="presOf" srcId="{C670A6CF-B1B1-45A1-82D6-92E20A7D36E6}" destId="{8564DAFE-3AEC-42DA-A85A-011B957FFAB4}" srcOrd="0" destOrd="0" presId="urn:microsoft.com/office/officeart/2008/layout/VerticalCurvedList"/>
    <dgm:cxn modelId="{3466EE1E-CAC9-43BF-B071-2FF267BF13B9}" srcId="{C670A6CF-B1B1-45A1-82D6-92E20A7D36E6}" destId="{EC6F4EF8-6AAE-4327-9670-47E2B9CC8D70}" srcOrd="1" destOrd="0" parTransId="{604607E7-606D-41EF-A78D-EFEC261335DC}" sibTransId="{6594378C-3849-447F-9CA9-B9E792B853EA}"/>
    <dgm:cxn modelId="{0E337F2D-D0C2-4982-8EFB-535FFB56AAD9}" type="presOf" srcId="{E1396B54-5B3F-4E17-BA4F-F4A1EE5D38C5}" destId="{D988595C-B79D-4C26-A3D7-1F930F6B6B08}" srcOrd="0" destOrd="0" presId="urn:microsoft.com/office/officeart/2008/layout/VerticalCurvedList"/>
    <dgm:cxn modelId="{EAD3E22F-ED8E-4AB8-ACC5-DD80B48F2712}" type="presOf" srcId="{320740C6-BDA4-4492-B41D-A9D1257F401C}" destId="{DEB36407-9A24-4A30-97B8-2D9FCB4BAED7}" srcOrd="0" destOrd="0" presId="urn:microsoft.com/office/officeart/2008/layout/VerticalCurvedList"/>
    <dgm:cxn modelId="{EB923436-10D5-4B60-ADA5-E747C87705BC}" srcId="{C670A6CF-B1B1-45A1-82D6-92E20A7D36E6}" destId="{320740C6-BDA4-4492-B41D-A9D1257F401C}" srcOrd="0" destOrd="0" parTransId="{14012673-B422-410F-9D15-8F0E9AFCE447}" sibTransId="{E1396B54-5B3F-4E17-BA4F-F4A1EE5D38C5}"/>
    <dgm:cxn modelId="{2A315637-DC0A-45A7-B8C4-B21AC99D218C}" srcId="{C670A6CF-B1B1-45A1-82D6-92E20A7D36E6}" destId="{BCFE198C-3965-4D04-820D-70448C873211}" srcOrd="2" destOrd="0" parTransId="{0D9BE945-7DE1-4FEF-8A6B-CAAC738E98E7}" sibTransId="{5BD70897-F79C-4417-B7AC-87E3CF9E9F09}"/>
    <dgm:cxn modelId="{16DEE166-1A7F-4B7F-B920-089F62052DF7}" type="presOf" srcId="{EC6F4EF8-6AAE-4327-9670-47E2B9CC8D70}" destId="{8B3839B9-4589-488B-967B-DF8A7F9DA30F}" srcOrd="0" destOrd="0" presId="urn:microsoft.com/office/officeart/2008/layout/VerticalCurvedList"/>
    <dgm:cxn modelId="{93D90A4C-3064-4C60-A121-AD0B74551DD0}" type="presOf" srcId="{BE8566CA-3D7E-4088-8A2B-2220F003576C}" destId="{9D1FC18B-FB43-48A6-B8C2-FFD6F94D63FB}" srcOrd="0" destOrd="0" presId="urn:microsoft.com/office/officeart/2008/layout/VerticalCurvedList"/>
    <dgm:cxn modelId="{77F6C04F-35B8-4F57-BB6D-DF784C862949}" type="presOf" srcId="{1242D9BD-52D4-46CF-80A3-F079D34369DE}" destId="{CE094C3F-83C4-4624-B29D-C88752F5E56A}" srcOrd="0" destOrd="0" presId="urn:microsoft.com/office/officeart/2008/layout/VerticalCurvedList"/>
    <dgm:cxn modelId="{8C67A055-566F-4F6C-8C79-319D2B4ED582}" type="presOf" srcId="{AFB51CA0-A02B-4ED1-827F-53F9DA288435}" destId="{07C26E72-F4B2-4089-9838-7527A214A5CB}" srcOrd="0" destOrd="0" presId="urn:microsoft.com/office/officeart/2008/layout/VerticalCurvedList"/>
    <dgm:cxn modelId="{84084776-1CD9-4D9F-94A6-CC614EF1F360}" srcId="{C670A6CF-B1B1-45A1-82D6-92E20A7D36E6}" destId="{DC2C5938-255D-4FDD-BAB0-1EB8BA0C2DF4}" srcOrd="4" destOrd="0" parTransId="{50714C6F-E266-4E68-9DA7-B8C7B8F500FE}" sibTransId="{16E839F7-E5DD-4157-BAA8-BD8139CCB3C4}"/>
    <dgm:cxn modelId="{36FACD81-B027-42D3-AC12-324179806AED}" srcId="{C670A6CF-B1B1-45A1-82D6-92E20A7D36E6}" destId="{AFB51CA0-A02B-4ED1-827F-53F9DA288435}" srcOrd="5" destOrd="0" parTransId="{B9CFAADC-047B-4298-BD8C-4418FC623E29}" sibTransId="{69CB1CD4-E19C-4DEA-8B65-AB1F7EFF1C34}"/>
    <dgm:cxn modelId="{C2E5F28A-4603-4D9F-83CE-9A1079102EBA}" type="presOf" srcId="{BCFE198C-3965-4D04-820D-70448C873211}" destId="{A7951706-CD0B-4A2F-B033-8E6F39D0BD5D}" srcOrd="0" destOrd="0" presId="urn:microsoft.com/office/officeart/2008/layout/VerticalCurvedList"/>
    <dgm:cxn modelId="{F4C50EAC-6B76-401C-8D12-9552470EB250}" srcId="{C670A6CF-B1B1-45A1-82D6-92E20A7D36E6}" destId="{1242D9BD-52D4-46CF-80A3-F079D34369DE}" srcOrd="3" destOrd="0" parTransId="{A94B7D89-68E0-4A62-86AD-0C96914158AD}" sibTransId="{74F8403F-EFAC-4CEF-8A29-C333124D6F46}"/>
    <dgm:cxn modelId="{336432AF-6EAE-4C19-AD21-DF62FFE5D5E3}" srcId="{C670A6CF-B1B1-45A1-82D6-92E20A7D36E6}" destId="{375DCA92-77F3-4C10-8AA9-D834390253CF}" srcOrd="7" destOrd="0" parTransId="{7037A9EA-B6A5-48AA-931E-1F878258E105}" sibTransId="{B0602AD1-948F-4C0D-B22F-611917E0E21C}"/>
    <dgm:cxn modelId="{7D22F6F6-D8BB-4794-A50C-AAC51FB0FB01}" srcId="{C670A6CF-B1B1-45A1-82D6-92E20A7D36E6}" destId="{BE8566CA-3D7E-4088-8A2B-2220F003576C}" srcOrd="6" destOrd="0" parTransId="{FA06AA66-12E5-4C60-9138-D63873FA25A0}" sibTransId="{07FA8AE9-B11B-4E7D-A179-7F35EE77141E}"/>
    <dgm:cxn modelId="{4740A53C-4B7A-4217-BAEA-513637E1840F}" type="presParOf" srcId="{8564DAFE-3AEC-42DA-A85A-011B957FFAB4}" destId="{51735A04-DFE6-42E3-8514-D8358B79A3AB}" srcOrd="0" destOrd="0" presId="urn:microsoft.com/office/officeart/2008/layout/VerticalCurvedList"/>
    <dgm:cxn modelId="{3D2D9C00-F6BD-4F96-AD5C-2EF2E7DF871F}" type="presParOf" srcId="{51735A04-DFE6-42E3-8514-D8358B79A3AB}" destId="{C2D5AE2C-DBBF-49D3-A3FC-0171D5D92FF8}" srcOrd="0" destOrd="0" presId="urn:microsoft.com/office/officeart/2008/layout/VerticalCurvedList"/>
    <dgm:cxn modelId="{CE4DC91C-AD05-409C-B034-CD3D44C50B4F}" type="presParOf" srcId="{C2D5AE2C-DBBF-49D3-A3FC-0171D5D92FF8}" destId="{E1EF2B5F-3340-48BB-B600-6DA62E770003}" srcOrd="0" destOrd="0" presId="urn:microsoft.com/office/officeart/2008/layout/VerticalCurvedList"/>
    <dgm:cxn modelId="{B0F5678C-9EC6-4CFD-A92F-68E723E6DE8C}" type="presParOf" srcId="{C2D5AE2C-DBBF-49D3-A3FC-0171D5D92FF8}" destId="{D988595C-B79D-4C26-A3D7-1F930F6B6B08}" srcOrd="1" destOrd="0" presId="urn:microsoft.com/office/officeart/2008/layout/VerticalCurvedList"/>
    <dgm:cxn modelId="{862229B2-43D5-4489-8079-193F4C40B6C4}" type="presParOf" srcId="{C2D5AE2C-DBBF-49D3-A3FC-0171D5D92FF8}" destId="{F700E477-5597-49A9-87EE-C42121AC8FB1}" srcOrd="2" destOrd="0" presId="urn:microsoft.com/office/officeart/2008/layout/VerticalCurvedList"/>
    <dgm:cxn modelId="{3D6FB785-1C94-47C0-A03E-24358F2C00DB}" type="presParOf" srcId="{C2D5AE2C-DBBF-49D3-A3FC-0171D5D92FF8}" destId="{A3B6DB55-9DBF-4B8B-9DAA-A9BB9D0B9B88}" srcOrd="3" destOrd="0" presId="urn:microsoft.com/office/officeart/2008/layout/VerticalCurvedList"/>
    <dgm:cxn modelId="{81614343-04BA-4010-94EB-D65AB5E8D270}" type="presParOf" srcId="{51735A04-DFE6-42E3-8514-D8358B79A3AB}" destId="{DEB36407-9A24-4A30-97B8-2D9FCB4BAED7}" srcOrd="1" destOrd="0" presId="urn:microsoft.com/office/officeart/2008/layout/VerticalCurvedList"/>
    <dgm:cxn modelId="{C34C0A1F-69A7-4085-8D2D-55D99BB5521D}" type="presParOf" srcId="{51735A04-DFE6-42E3-8514-D8358B79A3AB}" destId="{2BA7424F-DD9A-4BE8-968A-55D882B4ECC3}" srcOrd="2" destOrd="0" presId="urn:microsoft.com/office/officeart/2008/layout/VerticalCurvedList"/>
    <dgm:cxn modelId="{F62A6F88-4583-4A38-9F8A-3A24397A52BE}" type="presParOf" srcId="{2BA7424F-DD9A-4BE8-968A-55D882B4ECC3}" destId="{EE093879-2024-40BA-A707-85FA9DF40468}" srcOrd="0" destOrd="0" presId="urn:microsoft.com/office/officeart/2008/layout/VerticalCurvedList"/>
    <dgm:cxn modelId="{B91D1851-8B8A-41D8-A891-D26502F75D55}" type="presParOf" srcId="{51735A04-DFE6-42E3-8514-D8358B79A3AB}" destId="{8B3839B9-4589-488B-967B-DF8A7F9DA30F}" srcOrd="3" destOrd="0" presId="urn:microsoft.com/office/officeart/2008/layout/VerticalCurvedList"/>
    <dgm:cxn modelId="{1CCB4796-A51C-40F1-ACC6-BB6F163891F3}" type="presParOf" srcId="{51735A04-DFE6-42E3-8514-D8358B79A3AB}" destId="{D416D16F-7B17-4556-B2B0-CC5503834AB4}" srcOrd="4" destOrd="0" presId="urn:microsoft.com/office/officeart/2008/layout/VerticalCurvedList"/>
    <dgm:cxn modelId="{2D0D77CC-4CB3-4621-B70D-CAE42C10B694}" type="presParOf" srcId="{D416D16F-7B17-4556-B2B0-CC5503834AB4}" destId="{F3595D37-3D4B-4E79-AAAC-F916A4CC63F1}" srcOrd="0" destOrd="0" presId="urn:microsoft.com/office/officeart/2008/layout/VerticalCurvedList"/>
    <dgm:cxn modelId="{291C40CA-094B-41E7-B588-77CCE8DD0B31}" type="presParOf" srcId="{51735A04-DFE6-42E3-8514-D8358B79A3AB}" destId="{A7951706-CD0B-4A2F-B033-8E6F39D0BD5D}" srcOrd="5" destOrd="0" presId="urn:microsoft.com/office/officeart/2008/layout/VerticalCurvedList"/>
    <dgm:cxn modelId="{AA948770-FC4D-4F61-BEE2-179B82341933}" type="presParOf" srcId="{51735A04-DFE6-42E3-8514-D8358B79A3AB}" destId="{083F0DDA-F2FA-4CDB-B29F-E846CE942392}" srcOrd="6" destOrd="0" presId="urn:microsoft.com/office/officeart/2008/layout/VerticalCurvedList"/>
    <dgm:cxn modelId="{3DFA5D17-955B-40C9-81EA-44E0227E8BBA}" type="presParOf" srcId="{083F0DDA-F2FA-4CDB-B29F-E846CE942392}" destId="{43079C05-651B-4DC1-8BAF-D4BE4F17BC23}" srcOrd="0" destOrd="0" presId="urn:microsoft.com/office/officeart/2008/layout/VerticalCurvedList"/>
    <dgm:cxn modelId="{A007C64E-77F7-4001-AF8A-8DF735310272}" type="presParOf" srcId="{51735A04-DFE6-42E3-8514-D8358B79A3AB}" destId="{CE094C3F-83C4-4624-B29D-C88752F5E56A}" srcOrd="7" destOrd="0" presId="urn:microsoft.com/office/officeart/2008/layout/VerticalCurvedList"/>
    <dgm:cxn modelId="{F7E23851-FC07-412F-8114-23C06526BDCB}" type="presParOf" srcId="{51735A04-DFE6-42E3-8514-D8358B79A3AB}" destId="{844E4532-0E09-44AA-8100-8A89E291383C}" srcOrd="8" destOrd="0" presId="urn:microsoft.com/office/officeart/2008/layout/VerticalCurvedList"/>
    <dgm:cxn modelId="{0A0B6792-EC17-496C-91EA-965FA274D127}" type="presParOf" srcId="{844E4532-0E09-44AA-8100-8A89E291383C}" destId="{EB7A1689-3FB3-4435-AFFE-4E2E5661FD1D}" srcOrd="0" destOrd="0" presId="urn:microsoft.com/office/officeart/2008/layout/VerticalCurvedList"/>
    <dgm:cxn modelId="{9E97E363-5402-41C7-AE3E-00A7B8829DBD}" type="presParOf" srcId="{51735A04-DFE6-42E3-8514-D8358B79A3AB}" destId="{68A9D091-862B-45A7-AF3B-E483FE5D08E7}" srcOrd="9" destOrd="0" presId="urn:microsoft.com/office/officeart/2008/layout/VerticalCurvedList"/>
    <dgm:cxn modelId="{FD43E250-90A8-40DC-9054-231B42E59C23}" type="presParOf" srcId="{51735A04-DFE6-42E3-8514-D8358B79A3AB}" destId="{A5297AF7-0E27-4A0B-A517-C07E71B2A22A}" srcOrd="10" destOrd="0" presId="urn:microsoft.com/office/officeart/2008/layout/VerticalCurvedList"/>
    <dgm:cxn modelId="{71D67795-FACF-4C0B-8766-7A698D5E463F}" type="presParOf" srcId="{A5297AF7-0E27-4A0B-A517-C07E71B2A22A}" destId="{218B730B-1202-4128-B44F-78F43312C836}" srcOrd="0" destOrd="0" presId="urn:microsoft.com/office/officeart/2008/layout/VerticalCurvedList"/>
    <dgm:cxn modelId="{03F460BB-F8AD-4A21-869C-E9E55A89928B}" type="presParOf" srcId="{51735A04-DFE6-42E3-8514-D8358B79A3AB}" destId="{07C26E72-F4B2-4089-9838-7527A214A5CB}" srcOrd="11" destOrd="0" presId="urn:microsoft.com/office/officeart/2008/layout/VerticalCurvedList"/>
    <dgm:cxn modelId="{BFA7EB06-6657-40CF-88A7-3D1F6BDC2F8A}" type="presParOf" srcId="{51735A04-DFE6-42E3-8514-D8358B79A3AB}" destId="{115FAF2D-75C8-4B84-8CF9-D045CA65C3DC}" srcOrd="12" destOrd="0" presId="urn:microsoft.com/office/officeart/2008/layout/VerticalCurvedList"/>
    <dgm:cxn modelId="{C1B4395C-CA16-4759-86C2-4074A2C9B1CC}" type="presParOf" srcId="{115FAF2D-75C8-4B84-8CF9-D045CA65C3DC}" destId="{51AC87BB-0CBB-435F-AA06-8809887DCB3C}" srcOrd="0" destOrd="0" presId="urn:microsoft.com/office/officeart/2008/layout/VerticalCurvedList"/>
    <dgm:cxn modelId="{BD51ED09-805D-4F6E-87C3-0643FF846453}" type="presParOf" srcId="{51735A04-DFE6-42E3-8514-D8358B79A3AB}" destId="{9D1FC18B-FB43-48A6-B8C2-FFD6F94D63FB}" srcOrd="13" destOrd="0" presId="urn:microsoft.com/office/officeart/2008/layout/VerticalCurvedList"/>
    <dgm:cxn modelId="{2DCDF088-B420-4CED-A355-7EBD1A031334}" type="presParOf" srcId="{51735A04-DFE6-42E3-8514-D8358B79A3AB}" destId="{372C0B29-8C0F-47E2-B9CB-9EDE38DDD1D0}" srcOrd="14" destOrd="0" presId="urn:microsoft.com/office/officeart/2008/layout/VerticalCurvedList"/>
    <dgm:cxn modelId="{D2B5A532-A933-4A68-AE8D-6AA6B185062E}" type="presParOf" srcId="{372C0B29-8C0F-47E2-B9CB-9EDE38DDD1D0}" destId="{6276A7BE-5622-4A3E-8F5C-ECB5A92A798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8595C-B79D-4C26-A3D7-1F930F6B6B08}">
      <dsp:nvSpPr>
        <dsp:cNvPr id="0" name=""/>
        <dsp:cNvSpPr/>
      </dsp:nvSpPr>
      <dsp:spPr>
        <a:xfrm>
          <a:off x="-5795364" y="-887533"/>
          <a:ext cx="6903749" cy="6903749"/>
        </a:xfrm>
        <a:prstGeom prst="blockArc">
          <a:avLst>
            <a:gd name="adj1" fmla="val 18900000"/>
            <a:gd name="adj2" fmla="val 2700000"/>
            <a:gd name="adj3" fmla="val 31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B36407-9A24-4A30-97B8-2D9FCB4BAED7}">
      <dsp:nvSpPr>
        <dsp:cNvPr id="0" name=""/>
        <dsp:cNvSpPr/>
      </dsp:nvSpPr>
      <dsp:spPr>
        <a:xfrm>
          <a:off x="359777" y="233149"/>
          <a:ext cx="4231384" cy="466094"/>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963"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Race</a:t>
          </a:r>
        </a:p>
      </dsp:txBody>
      <dsp:txXfrm>
        <a:off x="359777" y="233149"/>
        <a:ext cx="4231384" cy="466094"/>
      </dsp:txXfrm>
    </dsp:sp>
    <dsp:sp modelId="{EE093879-2024-40BA-A707-85FA9DF40468}">
      <dsp:nvSpPr>
        <dsp:cNvPr id="0" name=""/>
        <dsp:cNvSpPr/>
      </dsp:nvSpPr>
      <dsp:spPr>
        <a:xfrm>
          <a:off x="68467" y="174888"/>
          <a:ext cx="582618" cy="58261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3839B9-4589-488B-967B-DF8A7F9DA30F}">
      <dsp:nvSpPr>
        <dsp:cNvPr id="0" name=""/>
        <dsp:cNvSpPr/>
      </dsp:nvSpPr>
      <dsp:spPr>
        <a:xfrm>
          <a:off x="781867" y="932702"/>
          <a:ext cx="3809294" cy="466094"/>
        </a:xfrm>
        <a:prstGeom prst="rect">
          <a:avLst/>
        </a:prstGeom>
        <a:solidFill>
          <a:srgbClr val="8E61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963"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Gender</a:t>
          </a:r>
        </a:p>
      </dsp:txBody>
      <dsp:txXfrm>
        <a:off x="781867" y="932702"/>
        <a:ext cx="3809294" cy="466094"/>
      </dsp:txXfrm>
    </dsp:sp>
    <dsp:sp modelId="{F3595D37-3D4B-4E79-AAAC-F916A4CC63F1}">
      <dsp:nvSpPr>
        <dsp:cNvPr id="0" name=""/>
        <dsp:cNvSpPr/>
      </dsp:nvSpPr>
      <dsp:spPr>
        <a:xfrm>
          <a:off x="490558" y="874440"/>
          <a:ext cx="582618" cy="58261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951706-CD0B-4A2F-B033-8E6F39D0BD5D}">
      <dsp:nvSpPr>
        <dsp:cNvPr id="0" name=""/>
        <dsp:cNvSpPr/>
      </dsp:nvSpPr>
      <dsp:spPr>
        <a:xfrm>
          <a:off x="1013171" y="1631741"/>
          <a:ext cx="3577990" cy="466094"/>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963"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Age</a:t>
          </a:r>
        </a:p>
      </dsp:txBody>
      <dsp:txXfrm>
        <a:off x="1013171" y="1631741"/>
        <a:ext cx="3577990" cy="466094"/>
      </dsp:txXfrm>
    </dsp:sp>
    <dsp:sp modelId="{43079C05-651B-4DC1-8BAF-D4BE4F17BC23}">
      <dsp:nvSpPr>
        <dsp:cNvPr id="0" name=""/>
        <dsp:cNvSpPr/>
      </dsp:nvSpPr>
      <dsp:spPr>
        <a:xfrm>
          <a:off x="721862" y="1573479"/>
          <a:ext cx="582618" cy="58261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094C3F-83C4-4624-B29D-C88752F5E56A}">
      <dsp:nvSpPr>
        <dsp:cNvPr id="0" name=""/>
        <dsp:cNvSpPr/>
      </dsp:nvSpPr>
      <dsp:spPr>
        <a:xfrm>
          <a:off x="1087024" y="2331294"/>
          <a:ext cx="3504137" cy="466094"/>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963"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Ability</a:t>
          </a:r>
        </a:p>
      </dsp:txBody>
      <dsp:txXfrm>
        <a:off x="1087024" y="2331294"/>
        <a:ext cx="3504137" cy="466094"/>
      </dsp:txXfrm>
    </dsp:sp>
    <dsp:sp modelId="{EB7A1689-3FB3-4435-AFFE-4E2E5661FD1D}">
      <dsp:nvSpPr>
        <dsp:cNvPr id="0" name=""/>
        <dsp:cNvSpPr/>
      </dsp:nvSpPr>
      <dsp:spPr>
        <a:xfrm>
          <a:off x="795715" y="2273032"/>
          <a:ext cx="582618" cy="58261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A9D091-862B-45A7-AF3B-E483FE5D08E7}">
      <dsp:nvSpPr>
        <dsp:cNvPr id="0" name=""/>
        <dsp:cNvSpPr/>
      </dsp:nvSpPr>
      <dsp:spPr>
        <a:xfrm>
          <a:off x="1013171" y="3030846"/>
          <a:ext cx="3577990" cy="466094"/>
        </a:xfrm>
        <a:prstGeom prst="rect">
          <a:avLst/>
        </a:prstGeom>
        <a:solidFill>
          <a:srgbClr val="00853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963"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Sexual Orientation </a:t>
          </a:r>
        </a:p>
      </dsp:txBody>
      <dsp:txXfrm>
        <a:off x="1013171" y="3030846"/>
        <a:ext cx="3577990" cy="466094"/>
      </dsp:txXfrm>
    </dsp:sp>
    <dsp:sp modelId="{218B730B-1202-4128-B44F-78F43312C836}">
      <dsp:nvSpPr>
        <dsp:cNvPr id="0" name=""/>
        <dsp:cNvSpPr/>
      </dsp:nvSpPr>
      <dsp:spPr>
        <a:xfrm>
          <a:off x="721862" y="2972584"/>
          <a:ext cx="582618" cy="58261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C26E72-F4B2-4089-9838-7527A214A5CB}">
      <dsp:nvSpPr>
        <dsp:cNvPr id="0" name=""/>
        <dsp:cNvSpPr/>
      </dsp:nvSpPr>
      <dsp:spPr>
        <a:xfrm>
          <a:off x="781867" y="3729885"/>
          <a:ext cx="3809294" cy="466094"/>
        </a:xfrm>
        <a:prstGeom prst="rect">
          <a:avLst/>
        </a:prstGeom>
        <a:solidFill>
          <a:schemeClr val="accent5">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963"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Religion</a:t>
          </a:r>
        </a:p>
      </dsp:txBody>
      <dsp:txXfrm>
        <a:off x="781867" y="3729885"/>
        <a:ext cx="3809294" cy="466094"/>
      </dsp:txXfrm>
    </dsp:sp>
    <dsp:sp modelId="{51AC87BB-0CBB-435F-AA06-8809887DCB3C}">
      <dsp:nvSpPr>
        <dsp:cNvPr id="0" name=""/>
        <dsp:cNvSpPr/>
      </dsp:nvSpPr>
      <dsp:spPr>
        <a:xfrm>
          <a:off x="490558" y="3671624"/>
          <a:ext cx="582618" cy="58261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1FC18B-FB43-48A6-B8C2-FFD6F94D63FB}">
      <dsp:nvSpPr>
        <dsp:cNvPr id="0" name=""/>
        <dsp:cNvSpPr/>
      </dsp:nvSpPr>
      <dsp:spPr>
        <a:xfrm>
          <a:off x="359777" y="4429438"/>
          <a:ext cx="4231384" cy="466094"/>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963"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Immigration Status</a:t>
          </a:r>
        </a:p>
      </dsp:txBody>
      <dsp:txXfrm>
        <a:off x="359777" y="4429438"/>
        <a:ext cx="4231384" cy="466094"/>
      </dsp:txXfrm>
    </dsp:sp>
    <dsp:sp modelId="{6276A7BE-5622-4A3E-8F5C-ECB5A92A7981}">
      <dsp:nvSpPr>
        <dsp:cNvPr id="0" name=""/>
        <dsp:cNvSpPr/>
      </dsp:nvSpPr>
      <dsp:spPr>
        <a:xfrm>
          <a:off x="68467" y="4371176"/>
          <a:ext cx="582618" cy="58261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08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026"/>
          <p:cNvSpPr txBox="1">
            <a:spLocks noGrp="1"/>
          </p:cNvSpPr>
          <p:nvPr>
            <p:ph type="hdr" sz="quarter"/>
          </p:nvPr>
        </p:nvSpPr>
        <p:spPr>
          <a:xfrm>
            <a:off x="1" y="0"/>
            <a:ext cx="3012329" cy="462120"/>
          </a:xfrm>
          <a:prstGeom prst="rect">
            <a:avLst/>
          </a:prstGeom>
          <a:noFill/>
          <a:ln>
            <a:noFill/>
          </a:ln>
        </p:spPr>
        <p:txBody>
          <a:bodyPr vert="horz" wrap="square" lIns="92472" tIns="46230" rIns="92472" bIns="46230" anchor="t" anchorCtr="0" compatLnSpc="1"/>
          <a:lstStyle>
            <a:lvl1pPr marL="0" marR="0" lvl="0" indent="0" algn="l" defTabSz="900141" rtl="0" eaLnBrk="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omic Sans MS" pitchFamily="66"/>
              </a:defRPr>
            </a:lvl1pPr>
          </a:lstStyle>
          <a:p>
            <a:pPr>
              <a:defRPr/>
            </a:pPr>
            <a:endParaRPr dirty="0"/>
          </a:p>
        </p:txBody>
      </p:sp>
      <p:sp>
        <p:nvSpPr>
          <p:cNvPr id="3" name="Rectangle 1027"/>
          <p:cNvSpPr txBox="1">
            <a:spLocks noGrp="1"/>
          </p:cNvSpPr>
          <p:nvPr>
            <p:ph type="dt" idx="1"/>
          </p:nvPr>
        </p:nvSpPr>
        <p:spPr>
          <a:xfrm>
            <a:off x="3937748" y="0"/>
            <a:ext cx="3012329" cy="462120"/>
          </a:xfrm>
          <a:prstGeom prst="rect">
            <a:avLst/>
          </a:prstGeom>
          <a:noFill/>
          <a:ln>
            <a:noFill/>
          </a:ln>
        </p:spPr>
        <p:txBody>
          <a:bodyPr vert="horz" wrap="square" lIns="92472" tIns="46230" rIns="92472" bIns="46230" anchor="t" anchorCtr="0" compatLnSpc="1"/>
          <a:lstStyle>
            <a:lvl1pPr marL="0" marR="0" lvl="0" indent="0" algn="r" defTabSz="900141" rtl="0" eaLnBrk="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omic Sans MS" pitchFamily="66"/>
              </a:defRPr>
            </a:lvl1pPr>
          </a:lstStyle>
          <a:p>
            <a:pPr>
              <a:defRPr/>
            </a:pPr>
            <a:endParaRPr dirty="0"/>
          </a:p>
        </p:txBody>
      </p:sp>
      <p:sp>
        <p:nvSpPr>
          <p:cNvPr id="50180" name="Rectangle 1028"/>
          <p:cNvSpPr>
            <a:spLocks noGrp="1" noRot="1" noChangeAspect="1"/>
          </p:cNvSpPr>
          <p:nvPr>
            <p:ph type="sldImg" idx="2"/>
          </p:nvPr>
        </p:nvSpPr>
        <p:spPr bwMode="auto">
          <a:xfrm>
            <a:off x="1165225" y="692150"/>
            <a:ext cx="4619625" cy="3463925"/>
          </a:xfrm>
          <a:prstGeom prst="rect">
            <a:avLst/>
          </a:prstGeom>
          <a:noFill/>
          <a:ln w="9528">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Rectangle 1029"/>
          <p:cNvSpPr txBox="1">
            <a:spLocks noGrp="1"/>
          </p:cNvSpPr>
          <p:nvPr>
            <p:ph type="body" sz="quarter" idx="3"/>
          </p:nvPr>
        </p:nvSpPr>
        <p:spPr>
          <a:xfrm>
            <a:off x="925418" y="4387768"/>
            <a:ext cx="5099240" cy="4155919"/>
          </a:xfrm>
          <a:prstGeom prst="rect">
            <a:avLst/>
          </a:prstGeom>
          <a:noFill/>
          <a:ln>
            <a:noFill/>
          </a:ln>
        </p:spPr>
        <p:txBody>
          <a:bodyPr vert="horz" wrap="square" lIns="92472" tIns="46230" rIns="92472" bIns="46230"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Rectangle 1030"/>
          <p:cNvSpPr txBox="1">
            <a:spLocks noGrp="1"/>
          </p:cNvSpPr>
          <p:nvPr>
            <p:ph type="ftr" sz="quarter" idx="4"/>
          </p:nvPr>
        </p:nvSpPr>
        <p:spPr>
          <a:xfrm>
            <a:off x="1" y="8773958"/>
            <a:ext cx="3012329" cy="462119"/>
          </a:xfrm>
          <a:prstGeom prst="rect">
            <a:avLst/>
          </a:prstGeom>
          <a:noFill/>
          <a:ln>
            <a:noFill/>
          </a:ln>
        </p:spPr>
        <p:txBody>
          <a:bodyPr vert="horz" wrap="square" lIns="92472" tIns="46230" rIns="92472" bIns="46230" anchor="b" anchorCtr="0" compatLnSpc="1"/>
          <a:lstStyle>
            <a:lvl1pPr marL="0" marR="0" lvl="0" indent="0" algn="l" defTabSz="900141" rtl="0" eaLnBrk="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omic Sans MS" pitchFamily="66"/>
              </a:defRPr>
            </a:lvl1pPr>
          </a:lstStyle>
          <a:p>
            <a:pPr>
              <a:defRPr/>
            </a:pPr>
            <a:endParaRPr dirty="0"/>
          </a:p>
        </p:txBody>
      </p:sp>
      <p:sp>
        <p:nvSpPr>
          <p:cNvPr id="7" name="Rectangle 1031"/>
          <p:cNvSpPr txBox="1">
            <a:spLocks noGrp="1"/>
          </p:cNvSpPr>
          <p:nvPr>
            <p:ph type="sldNum" sz="quarter" idx="5"/>
          </p:nvPr>
        </p:nvSpPr>
        <p:spPr>
          <a:xfrm>
            <a:off x="3937748" y="8773958"/>
            <a:ext cx="3012329" cy="462119"/>
          </a:xfrm>
          <a:prstGeom prst="rect">
            <a:avLst/>
          </a:prstGeom>
          <a:noFill/>
          <a:ln>
            <a:noFill/>
          </a:ln>
        </p:spPr>
        <p:txBody>
          <a:bodyPr vert="horz" wrap="square" lIns="92472" tIns="46230" rIns="92472" bIns="46230" numCol="1" anchor="b" anchorCtr="0" compatLnSpc="1">
            <a:prstTxWarp prst="textNoShape">
              <a:avLst/>
            </a:prstTxWarp>
          </a:bodyPr>
          <a:lstStyle>
            <a:lvl1pPr algn="r" eaLnBrk="1" hangingPunct="1">
              <a:defRPr sz="1200" smtClean="0">
                <a:solidFill>
                  <a:srgbClr val="000000"/>
                </a:solidFill>
                <a:latin typeface="Comic Sans MS" pitchFamily="66" charset="0"/>
              </a:defRPr>
            </a:lvl1pPr>
            <a:lvl2pPr marL="737411" indent="-283620">
              <a:defRPr>
                <a:solidFill>
                  <a:schemeClr val="tx1"/>
                </a:solidFill>
                <a:latin typeface="Arial" pitchFamily="34" charset="0"/>
              </a:defRPr>
            </a:lvl2pPr>
            <a:lvl3pPr marL="1134480" indent="-226895">
              <a:defRPr>
                <a:solidFill>
                  <a:schemeClr val="tx1"/>
                </a:solidFill>
                <a:latin typeface="Arial" pitchFamily="34" charset="0"/>
              </a:defRPr>
            </a:lvl3pPr>
            <a:lvl4pPr marL="1588272" indent="-226895">
              <a:defRPr>
                <a:solidFill>
                  <a:schemeClr val="tx1"/>
                </a:solidFill>
                <a:latin typeface="Arial" pitchFamily="34" charset="0"/>
              </a:defRPr>
            </a:lvl4pPr>
            <a:lvl5pPr marL="2042063" indent="-226895">
              <a:defRPr>
                <a:solidFill>
                  <a:schemeClr val="tx1"/>
                </a:solidFill>
                <a:latin typeface="Arial" pitchFamily="34" charset="0"/>
              </a:defRPr>
            </a:lvl5pPr>
            <a:lvl6pPr marL="2495855" indent="-226895" eaLnBrk="0" fontAlgn="base" hangingPunct="0">
              <a:spcBef>
                <a:spcPct val="0"/>
              </a:spcBef>
              <a:spcAft>
                <a:spcPct val="0"/>
              </a:spcAft>
              <a:defRPr>
                <a:solidFill>
                  <a:schemeClr val="tx1"/>
                </a:solidFill>
                <a:latin typeface="Arial" pitchFamily="34" charset="0"/>
              </a:defRPr>
            </a:lvl6pPr>
            <a:lvl7pPr marL="2949648" indent="-226895" eaLnBrk="0" fontAlgn="base" hangingPunct="0">
              <a:spcBef>
                <a:spcPct val="0"/>
              </a:spcBef>
              <a:spcAft>
                <a:spcPct val="0"/>
              </a:spcAft>
              <a:defRPr>
                <a:solidFill>
                  <a:schemeClr val="tx1"/>
                </a:solidFill>
                <a:latin typeface="Arial" pitchFamily="34" charset="0"/>
              </a:defRPr>
            </a:lvl7pPr>
            <a:lvl8pPr marL="3403439" indent="-226895" eaLnBrk="0" fontAlgn="base" hangingPunct="0">
              <a:spcBef>
                <a:spcPct val="0"/>
              </a:spcBef>
              <a:spcAft>
                <a:spcPct val="0"/>
              </a:spcAft>
              <a:defRPr>
                <a:solidFill>
                  <a:schemeClr val="tx1"/>
                </a:solidFill>
                <a:latin typeface="Arial" pitchFamily="34" charset="0"/>
              </a:defRPr>
            </a:lvl8pPr>
            <a:lvl9pPr marL="3857231" indent="-226895" eaLnBrk="0" fontAlgn="base" hangingPunct="0">
              <a:spcBef>
                <a:spcPct val="0"/>
              </a:spcBef>
              <a:spcAft>
                <a:spcPct val="0"/>
              </a:spcAft>
              <a:defRPr>
                <a:solidFill>
                  <a:schemeClr val="tx1"/>
                </a:solidFill>
                <a:latin typeface="Arial" pitchFamily="34" charset="0"/>
              </a:defRPr>
            </a:lvl9pPr>
          </a:lstStyle>
          <a:p>
            <a:pPr>
              <a:defRPr/>
            </a:pPr>
            <a:fld id="{C552D365-CDA6-460F-902F-47F755530829}" type="slidenum">
              <a:rPr lang="en-US" altLang="en-US"/>
              <a:pPr>
                <a:defRPr/>
              </a:pPr>
              <a:t>‹#›</a:t>
            </a:fld>
            <a:endParaRPr lang="en-US" altLang="en-US" dirty="0"/>
          </a:p>
        </p:txBody>
      </p:sp>
    </p:spTree>
    <p:extLst>
      <p:ext uri="{BB962C8B-B14F-4D97-AF65-F5344CB8AC3E}">
        <p14:creationId xmlns:p14="http://schemas.microsoft.com/office/powerpoint/2010/main" val="2827118284"/>
      </p:ext>
    </p:extLst>
  </p:cSld>
  <p:clrMap bg1="lt1" tx1="dk1" bg2="lt2" tx2="dk2" accent1="accent1" accent2="accent2" accent3="accent3" accent4="accent4" accent5="accent5" accent6="accent6" hlink="hlink" folHlink="folHlink"/>
  <p:notesStyle>
    <a:lvl1pPr algn="l" rtl="0" eaLnBrk="0" fontAlgn="base" hangingPunct="0">
      <a:spcBef>
        <a:spcPts val="400"/>
      </a:spcBef>
      <a:spcAft>
        <a:spcPct val="0"/>
      </a:spcAft>
      <a:defRPr lang="en-US" sz="1200" kern="1200">
        <a:solidFill>
          <a:srgbClr val="000000"/>
        </a:solidFill>
        <a:latin typeface="Arial"/>
      </a:defRPr>
    </a:lvl1pPr>
    <a:lvl2pPr marL="457200" lvl="1" algn="l" rtl="0" eaLnBrk="0" fontAlgn="base" hangingPunct="0">
      <a:spcBef>
        <a:spcPts val="400"/>
      </a:spcBef>
      <a:spcAft>
        <a:spcPct val="0"/>
      </a:spcAft>
      <a:defRPr lang="en-US" sz="1200" kern="1200">
        <a:solidFill>
          <a:srgbClr val="000000"/>
        </a:solidFill>
        <a:latin typeface="Arial"/>
      </a:defRPr>
    </a:lvl2pPr>
    <a:lvl3pPr marL="914400" lvl="2" algn="l" rtl="0" eaLnBrk="0" fontAlgn="base" hangingPunct="0">
      <a:spcBef>
        <a:spcPts val="400"/>
      </a:spcBef>
      <a:spcAft>
        <a:spcPct val="0"/>
      </a:spcAft>
      <a:defRPr lang="en-US" sz="1200" kern="1200">
        <a:solidFill>
          <a:srgbClr val="000000"/>
        </a:solidFill>
        <a:latin typeface="Arial"/>
      </a:defRPr>
    </a:lvl3pPr>
    <a:lvl4pPr marL="1371600" lvl="3" algn="l" rtl="0" eaLnBrk="0" fontAlgn="base" hangingPunct="0">
      <a:spcBef>
        <a:spcPts val="400"/>
      </a:spcBef>
      <a:spcAft>
        <a:spcPct val="0"/>
      </a:spcAft>
      <a:defRPr lang="en-US" sz="1200" kern="1200">
        <a:solidFill>
          <a:srgbClr val="000000"/>
        </a:solidFill>
        <a:latin typeface="Arial"/>
      </a:defRPr>
    </a:lvl4pPr>
    <a:lvl5pPr marL="1828800" lvl="4" algn="l" rtl="0" eaLnBrk="0" fontAlgn="base" hangingPunct="0">
      <a:spcBef>
        <a:spcPts val="400"/>
      </a:spcBef>
      <a:spcAft>
        <a:spcPct val="0"/>
      </a:spcAft>
      <a:defRPr lang="en-US" sz="1200" kern="1200">
        <a:solidFill>
          <a:srgbClr val="000000"/>
        </a:solidFill>
        <a:latin typeface="Arial"/>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4" name="Straight Connector 6">
            <a:extLst>
              <a:ext uri="{FF2B5EF4-FFF2-40B4-BE49-F238E27FC236}">
                <a16:creationId xmlns:a16="http://schemas.microsoft.com/office/drawing/2014/main" id="{B6178019-A584-C56F-406D-72732B1899E1}"/>
              </a:ext>
            </a:extLst>
          </p:cNvPr>
          <p:cNvCxnSpPr>
            <a:cxnSpLocks/>
          </p:cNvCxnSpPr>
          <p:nvPr userDrawn="1"/>
        </p:nvCxnSpPr>
        <p:spPr bwMode="auto">
          <a:xfrm>
            <a:off x="609600" y="6337300"/>
            <a:ext cx="0" cy="501651"/>
          </a:xfrm>
          <a:prstGeom prst="line">
            <a:avLst/>
          </a:prstGeom>
          <a:noFill/>
          <a:ln w="9525" algn="ctr">
            <a:solidFill>
              <a:srgbClr val="070780"/>
            </a:solidFill>
            <a:round/>
            <a:headEnd/>
            <a:tailEnd/>
          </a:ln>
          <a:extLst>
            <a:ext uri="{909E8E84-426E-40DD-AFC4-6F175D3DCCD1}">
              <a14:hiddenFill xmlns:a14="http://schemas.microsoft.com/office/drawing/2010/main">
                <a:noFill/>
              </a14:hiddenFill>
            </a:ext>
          </a:extLst>
        </p:spPr>
      </p:cxnSp>
      <p:sp>
        <p:nvSpPr>
          <p:cNvPr id="13" name="Content Placeholder 2"/>
          <p:cNvSpPr>
            <a:spLocks noGrp="1"/>
          </p:cNvSpPr>
          <p:nvPr>
            <p:ph idx="1"/>
          </p:nvPr>
        </p:nvSpPr>
        <p:spPr>
          <a:xfrm>
            <a:off x="457200" y="1600200"/>
            <a:ext cx="8229600" cy="44555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45"/>
          <p:cNvSpPr>
            <a:spLocks noGrp="1" noChangeArrowheads="1"/>
          </p:cNvSpPr>
          <p:nvPr>
            <p:ph type="title"/>
          </p:nvPr>
        </p:nvSpPr>
        <p:spPr bwMode="auto">
          <a:xfrm>
            <a:off x="467454" y="-10857"/>
            <a:ext cx="8243887" cy="1314449"/>
          </a:xfrm>
          <a:prstGeom prst="rect">
            <a:avLst/>
          </a:prstGeom>
          <a:noFill/>
          <a:ln>
            <a:noFill/>
          </a:ln>
        </p:spPr>
        <p:txBody>
          <a:bodyPr/>
          <a:lstStyle/>
          <a:p>
            <a:pPr lvl="0"/>
            <a:r>
              <a:rPr lang="en-US" altLang="en-US" dirty="0"/>
              <a:t>Click to edit Master title style</a:t>
            </a:r>
          </a:p>
        </p:txBody>
      </p:sp>
      <p:sp>
        <p:nvSpPr>
          <p:cNvPr id="5" name="Slide Number Placeholder 5">
            <a:extLst>
              <a:ext uri="{FF2B5EF4-FFF2-40B4-BE49-F238E27FC236}">
                <a16:creationId xmlns:a16="http://schemas.microsoft.com/office/drawing/2014/main" id="{2993AEE0-1D3E-06DD-291E-F6FDEF1F6B5B}"/>
              </a:ext>
            </a:extLst>
          </p:cNvPr>
          <p:cNvSpPr>
            <a:spLocks noGrp="1"/>
          </p:cNvSpPr>
          <p:nvPr>
            <p:ph type="sldNum" sz="quarter" idx="10"/>
          </p:nvPr>
        </p:nvSpPr>
        <p:spPr/>
        <p:txBody>
          <a:bodyPr/>
          <a:lstStyle>
            <a:lvl1pPr algn="r">
              <a:defRPr sz="1100">
                <a:solidFill>
                  <a:srgbClr val="000000"/>
                </a:solidFill>
                <a:latin typeface="Arial" panose="020B0604020202020204" pitchFamily="34" charset="0"/>
                <a:cs typeface="Arial" panose="020B0604020202020204" pitchFamily="34" charset="0"/>
              </a:defRPr>
            </a:lvl1pPr>
          </a:lstStyle>
          <a:p>
            <a:pPr>
              <a:defRPr/>
            </a:pPr>
            <a:fld id="{BF9032AC-2775-B849-BAF6-222F87408753}" type="slidenum">
              <a:rPr lang="en-US" altLang="en-US"/>
              <a:pPr>
                <a:defRPr/>
              </a:pPr>
              <a:t>‹#›</a:t>
            </a:fld>
            <a:endParaRPr lang="en-US" altLang="en-US" dirty="0"/>
          </a:p>
        </p:txBody>
      </p:sp>
    </p:spTree>
    <p:extLst>
      <p:ext uri="{BB962C8B-B14F-4D97-AF65-F5344CB8AC3E}">
        <p14:creationId xmlns:p14="http://schemas.microsoft.com/office/powerpoint/2010/main" val="46917836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4" name="Straight Connector 6">
            <a:extLst>
              <a:ext uri="{FF2B5EF4-FFF2-40B4-BE49-F238E27FC236}">
                <a16:creationId xmlns:a16="http://schemas.microsoft.com/office/drawing/2014/main" id="{9882212C-EAE4-4026-A104-BBD269278BA7}"/>
              </a:ext>
            </a:extLst>
          </p:cNvPr>
          <p:cNvCxnSpPr>
            <a:cxnSpLocks/>
          </p:cNvCxnSpPr>
          <p:nvPr userDrawn="1"/>
        </p:nvCxnSpPr>
        <p:spPr bwMode="auto">
          <a:xfrm>
            <a:off x="609600" y="6337300"/>
            <a:ext cx="0" cy="501651"/>
          </a:xfrm>
          <a:prstGeom prst="line">
            <a:avLst/>
          </a:prstGeom>
          <a:noFill/>
          <a:ln w="9525" algn="ctr">
            <a:solidFill>
              <a:srgbClr val="070780"/>
            </a:solidFill>
            <a:round/>
            <a:headEnd/>
            <a:tailEnd/>
          </a:ln>
          <a:extLst>
            <a:ext uri="{909E8E84-426E-40DD-AFC4-6F175D3DCCD1}">
              <a14:hiddenFill xmlns:a14="http://schemas.microsoft.com/office/drawing/2010/main">
                <a:noFill/>
              </a14:hiddenFill>
            </a:ext>
          </a:extLst>
        </p:spPr>
      </p:cxnSp>
      <p:sp>
        <p:nvSpPr>
          <p:cNvPr id="13" name="Content Placeholder 2"/>
          <p:cNvSpPr>
            <a:spLocks noGrp="1"/>
          </p:cNvSpPr>
          <p:nvPr>
            <p:ph idx="1"/>
          </p:nvPr>
        </p:nvSpPr>
        <p:spPr>
          <a:xfrm>
            <a:off x="457200" y="1600200"/>
            <a:ext cx="8229600" cy="44555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45"/>
          <p:cNvSpPr>
            <a:spLocks noGrp="1" noChangeArrowheads="1"/>
          </p:cNvSpPr>
          <p:nvPr>
            <p:ph type="title"/>
          </p:nvPr>
        </p:nvSpPr>
        <p:spPr bwMode="auto">
          <a:xfrm>
            <a:off x="467454" y="-10857"/>
            <a:ext cx="8243887" cy="1314449"/>
          </a:xfrm>
          <a:prstGeom prst="rect">
            <a:avLst/>
          </a:prstGeom>
          <a:noFill/>
          <a:ln>
            <a:noFill/>
          </a:ln>
        </p:spPr>
        <p:txBody>
          <a:bodyPr/>
          <a:lstStyle/>
          <a:p>
            <a:pPr lvl="0"/>
            <a:r>
              <a:rPr lang="en-US" altLang="en-US" dirty="0"/>
              <a:t>Click to edit Master title style</a:t>
            </a:r>
          </a:p>
        </p:txBody>
      </p:sp>
      <p:sp>
        <p:nvSpPr>
          <p:cNvPr id="5" name="Slide Number Placeholder 5">
            <a:extLst>
              <a:ext uri="{FF2B5EF4-FFF2-40B4-BE49-F238E27FC236}">
                <a16:creationId xmlns:a16="http://schemas.microsoft.com/office/drawing/2014/main" id="{E77FE488-3652-412D-B76E-13161D8FD09F}"/>
              </a:ext>
            </a:extLst>
          </p:cNvPr>
          <p:cNvSpPr>
            <a:spLocks noGrp="1"/>
          </p:cNvSpPr>
          <p:nvPr>
            <p:ph type="sldNum" sz="quarter" idx="10"/>
          </p:nvPr>
        </p:nvSpPr>
        <p:spPr/>
        <p:txBody>
          <a:bodyPr/>
          <a:lstStyle>
            <a:lvl1pPr algn="r">
              <a:defRPr sz="1100">
                <a:solidFill>
                  <a:srgbClr val="000000"/>
                </a:solidFill>
                <a:latin typeface="Arial" panose="020B0604020202020204" pitchFamily="34" charset="0"/>
                <a:cs typeface="Arial" panose="020B0604020202020204" pitchFamily="34" charset="0"/>
              </a:defRPr>
            </a:lvl1pPr>
          </a:lstStyle>
          <a:p>
            <a:pPr>
              <a:defRPr/>
            </a:pPr>
            <a:fld id="{64C99B28-78A4-420C-8399-67FCEA290ADE}" type="slidenum">
              <a:rPr lang="en-US" altLang="en-US"/>
              <a:pPr>
                <a:defRPr/>
              </a:pPr>
              <a:t>‹#›</a:t>
            </a:fld>
            <a:endParaRPr lang="en-US" altLang="en-US" dirty="0"/>
          </a:p>
        </p:txBody>
      </p:sp>
    </p:spTree>
    <p:extLst>
      <p:ext uri="{BB962C8B-B14F-4D97-AF65-F5344CB8AC3E}">
        <p14:creationId xmlns:p14="http://schemas.microsoft.com/office/powerpoint/2010/main" val="109688511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Date Placeholder 3">
            <a:extLst>
              <a:ext uri="{FF2B5EF4-FFF2-40B4-BE49-F238E27FC236}">
                <a16:creationId xmlns:a16="http://schemas.microsoft.com/office/drawing/2014/main" id="{771104AA-7FB8-4CB4-923D-F86751CEA5A0}"/>
              </a:ext>
            </a:extLst>
          </p:cNvPr>
          <p:cNvSpPr>
            <a:spLocks noGrp="1"/>
          </p:cNvSpPr>
          <p:nvPr>
            <p:ph type="dt" sz="half" idx="10"/>
          </p:nvPr>
        </p:nvSpPr>
        <p:spPr/>
        <p:txBody>
          <a:bodyPr/>
          <a:lstStyle>
            <a:lvl1pPr>
              <a:defRPr/>
            </a:lvl1pPr>
          </a:lstStyle>
          <a:p>
            <a:pPr>
              <a:defRPr/>
            </a:pPr>
            <a:fld id="{F78AC0F3-CFF4-4BA4-BE42-067BF3132AF0}" type="datetimeFigureOut">
              <a:rPr lang="en-US"/>
              <a:pPr>
                <a:defRPr/>
              </a:pPr>
              <a:t>8/18/2022</a:t>
            </a:fld>
            <a:endParaRPr lang="en-US" dirty="0"/>
          </a:p>
        </p:txBody>
      </p:sp>
      <p:sp>
        <p:nvSpPr>
          <p:cNvPr id="4" name="Slide Number Placeholder 5">
            <a:extLst>
              <a:ext uri="{FF2B5EF4-FFF2-40B4-BE49-F238E27FC236}">
                <a16:creationId xmlns:a16="http://schemas.microsoft.com/office/drawing/2014/main" id="{A58FAC54-3AF9-4714-A666-28BBDE968DE2}"/>
              </a:ext>
            </a:extLst>
          </p:cNvPr>
          <p:cNvSpPr>
            <a:spLocks noGrp="1"/>
          </p:cNvSpPr>
          <p:nvPr>
            <p:ph type="sldNum" sz="quarter" idx="11"/>
          </p:nvPr>
        </p:nvSpPr>
        <p:spPr/>
        <p:txBody>
          <a:bodyPr/>
          <a:lstStyle>
            <a:lvl1pPr>
              <a:defRPr/>
            </a:lvl1pPr>
          </a:lstStyle>
          <a:p>
            <a:pPr>
              <a:defRPr/>
            </a:pPr>
            <a:fld id="{708FBFDF-58CC-44F4-A7F3-E737F1C3F2EE}" type="slidenum">
              <a:rPr lang="en-US" altLang="en-US"/>
              <a:pPr>
                <a:defRPr/>
              </a:pPr>
              <a:t>‹#›</a:t>
            </a:fld>
            <a:endParaRPr lang="en-US" altLang="en-US" dirty="0"/>
          </a:p>
        </p:txBody>
      </p:sp>
    </p:spTree>
    <p:extLst>
      <p:ext uri="{BB962C8B-B14F-4D97-AF65-F5344CB8AC3E}">
        <p14:creationId xmlns:p14="http://schemas.microsoft.com/office/powerpoint/2010/main" val="421908520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2" name="Straight Connector 4">
            <a:extLst>
              <a:ext uri="{FF2B5EF4-FFF2-40B4-BE49-F238E27FC236}">
                <a16:creationId xmlns:a16="http://schemas.microsoft.com/office/drawing/2014/main" id="{CB938C23-8F4C-4B26-A4E8-249A3DD621A6}"/>
              </a:ext>
            </a:extLst>
          </p:cNvPr>
          <p:cNvCxnSpPr>
            <a:cxnSpLocks/>
          </p:cNvCxnSpPr>
          <p:nvPr userDrawn="1"/>
        </p:nvCxnSpPr>
        <p:spPr bwMode="auto">
          <a:xfrm>
            <a:off x="609600" y="6337300"/>
            <a:ext cx="0" cy="501651"/>
          </a:xfrm>
          <a:prstGeom prst="line">
            <a:avLst/>
          </a:prstGeom>
          <a:noFill/>
          <a:ln w="9525" algn="ctr">
            <a:solidFill>
              <a:srgbClr val="070780"/>
            </a:solidFill>
            <a:round/>
            <a:headEnd/>
            <a:tailEnd/>
          </a:ln>
          <a:extLst>
            <a:ext uri="{909E8E84-426E-40DD-AFC4-6F175D3DCCD1}">
              <a14:hiddenFill xmlns:a14="http://schemas.microsoft.com/office/drawing/2010/main">
                <a:noFill/>
              </a14:hiddenFill>
            </a:ext>
          </a:extLst>
        </p:spPr>
      </p:cxnSp>
      <p:sp>
        <p:nvSpPr>
          <p:cNvPr id="3" name="Slide Number Placeholder 5">
            <a:extLst>
              <a:ext uri="{FF2B5EF4-FFF2-40B4-BE49-F238E27FC236}">
                <a16:creationId xmlns:a16="http://schemas.microsoft.com/office/drawing/2014/main" id="{D373B34E-C868-4DF6-99D7-A77EFB70F01D}"/>
              </a:ext>
            </a:extLst>
          </p:cNvPr>
          <p:cNvSpPr>
            <a:spLocks noGrp="1"/>
          </p:cNvSpPr>
          <p:nvPr>
            <p:ph type="sldNum" sz="quarter" idx="10"/>
          </p:nvPr>
        </p:nvSpPr>
        <p:spPr/>
        <p:txBody>
          <a:bodyPr/>
          <a:lstStyle>
            <a:lvl1pPr algn="r">
              <a:defRPr sz="1100">
                <a:solidFill>
                  <a:srgbClr val="000000"/>
                </a:solidFill>
                <a:latin typeface="Arial" panose="020B0604020202020204" pitchFamily="34" charset="0"/>
                <a:cs typeface="Arial" panose="020B0604020202020204" pitchFamily="34" charset="0"/>
              </a:defRPr>
            </a:lvl1pPr>
          </a:lstStyle>
          <a:p>
            <a:pPr>
              <a:defRPr/>
            </a:pPr>
            <a:fld id="{C6A2CACE-54CB-4F63-985C-0A353BAA26E7}" type="slidenum">
              <a:rPr lang="en-US" altLang="en-US"/>
              <a:pPr>
                <a:defRPr/>
              </a:pPr>
              <a:t>‹#›</a:t>
            </a:fld>
            <a:endParaRPr lang="en-US" altLang="en-US" dirty="0"/>
          </a:p>
        </p:txBody>
      </p:sp>
    </p:spTree>
    <p:extLst>
      <p:ext uri="{BB962C8B-B14F-4D97-AF65-F5344CB8AC3E}">
        <p14:creationId xmlns:p14="http://schemas.microsoft.com/office/powerpoint/2010/main" val="113535229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Date Placeholder 3">
            <a:extLst>
              <a:ext uri="{FF2B5EF4-FFF2-40B4-BE49-F238E27FC236}">
                <a16:creationId xmlns:a16="http://schemas.microsoft.com/office/drawing/2014/main" id="{8D8E76E4-47A3-3908-DC41-C1C92137EE57}"/>
              </a:ext>
            </a:extLst>
          </p:cNvPr>
          <p:cNvSpPr>
            <a:spLocks noGrp="1"/>
          </p:cNvSpPr>
          <p:nvPr>
            <p:ph type="dt" sz="half" idx="10"/>
          </p:nvPr>
        </p:nvSpPr>
        <p:spPr/>
        <p:txBody>
          <a:bodyPr/>
          <a:lstStyle>
            <a:lvl1pPr>
              <a:defRPr/>
            </a:lvl1pPr>
          </a:lstStyle>
          <a:p>
            <a:pPr>
              <a:defRPr/>
            </a:pPr>
            <a:fld id="{D9DECAA0-EF9D-8F45-8CDB-978C2FF550D5}" type="datetimeFigureOut">
              <a:rPr lang="en-US"/>
              <a:pPr>
                <a:defRPr/>
              </a:pPr>
              <a:t>8/18/2022</a:t>
            </a:fld>
            <a:endParaRPr lang="en-US" dirty="0"/>
          </a:p>
        </p:txBody>
      </p:sp>
      <p:sp>
        <p:nvSpPr>
          <p:cNvPr id="4" name="Slide Number Placeholder 5">
            <a:extLst>
              <a:ext uri="{FF2B5EF4-FFF2-40B4-BE49-F238E27FC236}">
                <a16:creationId xmlns:a16="http://schemas.microsoft.com/office/drawing/2014/main" id="{24A35D1A-476A-50E3-32E9-A63D8796684B}"/>
              </a:ext>
            </a:extLst>
          </p:cNvPr>
          <p:cNvSpPr>
            <a:spLocks noGrp="1"/>
          </p:cNvSpPr>
          <p:nvPr>
            <p:ph type="sldNum" sz="quarter" idx="11"/>
          </p:nvPr>
        </p:nvSpPr>
        <p:spPr/>
        <p:txBody>
          <a:bodyPr/>
          <a:lstStyle>
            <a:lvl1pPr>
              <a:defRPr/>
            </a:lvl1pPr>
          </a:lstStyle>
          <a:p>
            <a:pPr>
              <a:defRPr/>
            </a:pPr>
            <a:fld id="{8ADA60D8-1BA7-3649-9F77-FD836C2EF07A}" type="slidenum">
              <a:rPr lang="en-US" altLang="en-US"/>
              <a:pPr>
                <a:defRPr/>
              </a:pPr>
              <a:t>‹#›</a:t>
            </a:fld>
            <a:endParaRPr lang="en-US" altLang="en-US" dirty="0"/>
          </a:p>
        </p:txBody>
      </p:sp>
    </p:spTree>
    <p:extLst>
      <p:ext uri="{BB962C8B-B14F-4D97-AF65-F5344CB8AC3E}">
        <p14:creationId xmlns:p14="http://schemas.microsoft.com/office/powerpoint/2010/main" val="328439297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2" name="Straight Connector 4">
            <a:extLst>
              <a:ext uri="{FF2B5EF4-FFF2-40B4-BE49-F238E27FC236}">
                <a16:creationId xmlns:a16="http://schemas.microsoft.com/office/drawing/2014/main" id="{1E2C5FF7-FD1B-6875-CA4D-D4E830BA81F5}"/>
              </a:ext>
            </a:extLst>
          </p:cNvPr>
          <p:cNvCxnSpPr>
            <a:cxnSpLocks/>
          </p:cNvCxnSpPr>
          <p:nvPr userDrawn="1"/>
        </p:nvCxnSpPr>
        <p:spPr bwMode="auto">
          <a:xfrm>
            <a:off x="609600" y="6337300"/>
            <a:ext cx="0" cy="501651"/>
          </a:xfrm>
          <a:prstGeom prst="line">
            <a:avLst/>
          </a:prstGeom>
          <a:noFill/>
          <a:ln w="9525" algn="ctr">
            <a:solidFill>
              <a:srgbClr val="070780"/>
            </a:solidFill>
            <a:round/>
            <a:headEnd/>
            <a:tailEnd/>
          </a:ln>
          <a:extLst>
            <a:ext uri="{909E8E84-426E-40DD-AFC4-6F175D3DCCD1}">
              <a14:hiddenFill xmlns:a14="http://schemas.microsoft.com/office/drawing/2010/main">
                <a:noFill/>
              </a14:hiddenFill>
            </a:ext>
          </a:extLst>
        </p:spPr>
      </p:cxnSp>
      <p:sp>
        <p:nvSpPr>
          <p:cNvPr id="3" name="Slide Number Placeholder 5">
            <a:extLst>
              <a:ext uri="{FF2B5EF4-FFF2-40B4-BE49-F238E27FC236}">
                <a16:creationId xmlns:a16="http://schemas.microsoft.com/office/drawing/2014/main" id="{97A644A2-FA7F-BADA-78AF-58CD1B6E318D}"/>
              </a:ext>
            </a:extLst>
          </p:cNvPr>
          <p:cNvSpPr>
            <a:spLocks noGrp="1"/>
          </p:cNvSpPr>
          <p:nvPr>
            <p:ph type="sldNum" sz="quarter" idx="10"/>
          </p:nvPr>
        </p:nvSpPr>
        <p:spPr/>
        <p:txBody>
          <a:bodyPr/>
          <a:lstStyle>
            <a:lvl1pPr algn="r">
              <a:defRPr sz="1100">
                <a:solidFill>
                  <a:srgbClr val="000000"/>
                </a:solidFill>
                <a:latin typeface="Arial" panose="020B0604020202020204" pitchFamily="34" charset="0"/>
                <a:cs typeface="Arial" panose="020B0604020202020204" pitchFamily="34" charset="0"/>
              </a:defRPr>
            </a:lvl1pPr>
          </a:lstStyle>
          <a:p>
            <a:pPr>
              <a:defRPr/>
            </a:pPr>
            <a:fld id="{6ABEF9A8-E852-8B4D-8EC6-471B8B0533A4}" type="slidenum">
              <a:rPr lang="en-US" altLang="en-US"/>
              <a:pPr>
                <a:defRPr/>
              </a:pPr>
              <a:t>‹#›</a:t>
            </a:fld>
            <a:endParaRPr lang="en-US" altLang="en-US" dirty="0"/>
          </a:p>
        </p:txBody>
      </p:sp>
    </p:spTree>
    <p:extLst>
      <p:ext uri="{BB962C8B-B14F-4D97-AF65-F5344CB8AC3E}">
        <p14:creationId xmlns:p14="http://schemas.microsoft.com/office/powerpoint/2010/main" val="29949214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72670" y="1524000"/>
            <a:ext cx="7785530" cy="3581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4"/>
          </p:nvPr>
        </p:nvSpPr>
        <p:spPr>
          <a:xfrm>
            <a:off x="685800" y="5486400"/>
            <a:ext cx="7772400" cy="381000"/>
          </a:xfrm>
        </p:spPr>
        <p:txBody>
          <a:bodyPr anchor="b"/>
          <a:lstStyle>
            <a:lvl1pPr marL="0" indent="0" algn="l">
              <a:buFont typeface="Arial"/>
              <a:buNone/>
              <a:defRPr sz="900">
                <a:solidFill>
                  <a:schemeClr val="bg2">
                    <a:lumMod val="50000"/>
                  </a:schemeClr>
                </a:solidFill>
              </a:defRPr>
            </a:lvl1pPr>
            <a:lvl2pPr marL="346075" indent="0" algn="l">
              <a:buNone/>
              <a:defRPr sz="900">
                <a:solidFill>
                  <a:schemeClr val="bg2">
                    <a:lumMod val="50000"/>
                  </a:schemeClr>
                </a:solidFill>
              </a:defRPr>
            </a:lvl2pPr>
            <a:lvl3pPr marL="569912" indent="0" algn="l">
              <a:buNone/>
              <a:defRPr sz="900">
                <a:solidFill>
                  <a:schemeClr val="bg2">
                    <a:lumMod val="50000"/>
                  </a:schemeClr>
                </a:solidFill>
              </a:defRPr>
            </a:lvl3pPr>
            <a:lvl4pPr marL="800100" indent="0" algn="l">
              <a:buNone/>
              <a:defRPr sz="900">
                <a:solidFill>
                  <a:schemeClr val="bg2">
                    <a:lumMod val="50000"/>
                  </a:schemeClr>
                </a:solidFill>
              </a:defRPr>
            </a:lvl4pPr>
            <a:lvl5pPr marL="969962" indent="0" algn="l">
              <a:buNone/>
              <a:defRPr sz="900">
                <a:solidFill>
                  <a:schemeClr val="bg2">
                    <a:lumMod val="50000"/>
                  </a:schemeClr>
                </a:solidFill>
              </a:defRPr>
            </a:lvl5pPr>
          </a:lstStyle>
          <a:p>
            <a:pPr lvl="0"/>
            <a:r>
              <a:rPr lang="en-US" dirty="0"/>
              <a:t>Click to edit Master text styles</a:t>
            </a:r>
          </a:p>
        </p:txBody>
      </p:sp>
      <p:sp>
        <p:nvSpPr>
          <p:cNvPr id="5" name="Slide Number Placeholder 3"/>
          <p:cNvSpPr>
            <a:spLocks noGrp="1"/>
          </p:cNvSpPr>
          <p:nvPr>
            <p:ph type="sldNum" sz="quarter" idx="15"/>
          </p:nvPr>
        </p:nvSpPr>
        <p:spPr/>
        <p:txBody>
          <a:bodyPr/>
          <a:lstStyle>
            <a:lvl1pPr>
              <a:defRPr/>
            </a:lvl1pPr>
          </a:lstStyle>
          <a:p>
            <a:fld id="{4FB40906-5957-4CC9-85AF-9B62FA1CAEA0}" type="slidenum">
              <a:rPr lang="en-US"/>
              <a:pPr/>
              <a:t>‹#›</a:t>
            </a:fld>
            <a:endParaRPr lang="en-US"/>
          </a:p>
        </p:txBody>
      </p:sp>
    </p:spTree>
    <p:extLst>
      <p:ext uri="{BB962C8B-B14F-4D97-AF65-F5344CB8AC3E}">
        <p14:creationId xmlns:p14="http://schemas.microsoft.com/office/powerpoint/2010/main" val="217097283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3"/>
          <p:cNvSpPr>
            <a:spLocks noGrp="1"/>
          </p:cNvSpPr>
          <p:nvPr>
            <p:ph type="sldNum" sz="quarter" idx="10"/>
          </p:nvPr>
        </p:nvSpPr>
        <p:spPr/>
        <p:txBody>
          <a:bodyPr/>
          <a:lstStyle>
            <a:lvl1pPr>
              <a:defRPr/>
            </a:lvl1pPr>
          </a:lstStyle>
          <a:p>
            <a:fld id="{887A7BD1-A769-48E0-A50A-EF8F1C73601E}" type="slidenum">
              <a:rPr lang="en-US"/>
              <a:pPr/>
              <a:t>‹#›</a:t>
            </a:fld>
            <a:endParaRPr lang="en-US"/>
          </a:p>
        </p:txBody>
      </p:sp>
    </p:spTree>
    <p:extLst>
      <p:ext uri="{BB962C8B-B14F-4D97-AF65-F5344CB8AC3E}">
        <p14:creationId xmlns:p14="http://schemas.microsoft.com/office/powerpoint/2010/main" val="163226915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3" name="Table Placeholder 2"/>
          <p:cNvSpPr>
            <a:spLocks noGrp="1"/>
          </p:cNvSpPr>
          <p:nvPr>
            <p:ph type="tbl" sz="quarter" idx="13"/>
          </p:nvPr>
        </p:nvSpPr>
        <p:spPr>
          <a:xfrm>
            <a:off x="685800" y="2057400"/>
            <a:ext cx="7772400" cy="3048000"/>
          </a:xfrm>
        </p:spPr>
        <p:txBody>
          <a:bodyPr/>
          <a:lstStyle>
            <a:lvl1pPr marL="0" indent="0">
              <a:buFont typeface="Arial"/>
              <a:buNone/>
              <a:defRPr baseline="0"/>
            </a:lvl1pPr>
          </a:lstStyle>
          <a:p>
            <a:pPr lvl="0"/>
            <a:r>
              <a:rPr lang="en-US" noProof="0"/>
              <a:t>Click icon to add table</a:t>
            </a:r>
            <a:endParaRPr lang="en-US" noProof="0" dirty="0"/>
          </a:p>
        </p:txBody>
      </p:sp>
      <p:sp>
        <p:nvSpPr>
          <p:cNvPr id="5" name="Text Placeholder 4"/>
          <p:cNvSpPr>
            <a:spLocks noGrp="1"/>
          </p:cNvSpPr>
          <p:nvPr>
            <p:ph type="body" sz="quarter" idx="14"/>
          </p:nvPr>
        </p:nvSpPr>
        <p:spPr>
          <a:xfrm>
            <a:off x="685800" y="1524000"/>
            <a:ext cx="7772400" cy="381000"/>
          </a:xfrm>
        </p:spPr>
        <p:txBody>
          <a:bodyPr/>
          <a:lstStyle>
            <a:lvl1pPr marL="0" indent="0" algn="l">
              <a:buFont typeface="Arial"/>
              <a:buNone/>
              <a:defRPr sz="2000" b="1">
                <a:solidFill>
                  <a:srgbClr val="666666"/>
                </a:solidFill>
              </a:defRPr>
            </a:lvl1pPr>
          </a:lstStyle>
          <a:p>
            <a:pPr lvl="0"/>
            <a:r>
              <a:rPr lang="en-US" dirty="0"/>
              <a:t>Click to edit Master text styles</a:t>
            </a:r>
          </a:p>
        </p:txBody>
      </p:sp>
      <p:sp>
        <p:nvSpPr>
          <p:cNvPr id="14" name="Text Placeholder 2"/>
          <p:cNvSpPr>
            <a:spLocks noGrp="1"/>
          </p:cNvSpPr>
          <p:nvPr>
            <p:ph type="body" sz="quarter" idx="15"/>
          </p:nvPr>
        </p:nvSpPr>
        <p:spPr>
          <a:xfrm>
            <a:off x="685800" y="5486400"/>
            <a:ext cx="7772400" cy="381000"/>
          </a:xfrm>
        </p:spPr>
        <p:txBody>
          <a:bodyPr anchor="b"/>
          <a:lstStyle>
            <a:lvl1pPr marL="0" indent="0" algn="l">
              <a:buFont typeface="Arial"/>
              <a:buNone/>
              <a:defRPr sz="900">
                <a:solidFill>
                  <a:schemeClr val="bg2">
                    <a:lumMod val="50000"/>
                  </a:schemeClr>
                </a:solidFill>
              </a:defRPr>
            </a:lvl1pPr>
            <a:lvl2pPr marL="346075" indent="0" algn="l">
              <a:buNone/>
              <a:defRPr sz="900">
                <a:solidFill>
                  <a:schemeClr val="bg2">
                    <a:lumMod val="50000"/>
                  </a:schemeClr>
                </a:solidFill>
              </a:defRPr>
            </a:lvl2pPr>
            <a:lvl3pPr marL="569912" indent="0" algn="l">
              <a:buNone/>
              <a:defRPr sz="900">
                <a:solidFill>
                  <a:schemeClr val="bg2">
                    <a:lumMod val="50000"/>
                  </a:schemeClr>
                </a:solidFill>
              </a:defRPr>
            </a:lvl3pPr>
            <a:lvl4pPr marL="800100" indent="0" algn="l">
              <a:buNone/>
              <a:defRPr sz="900">
                <a:solidFill>
                  <a:schemeClr val="bg2">
                    <a:lumMod val="50000"/>
                  </a:schemeClr>
                </a:solidFill>
              </a:defRPr>
            </a:lvl4pPr>
            <a:lvl5pPr marL="969962" indent="0" algn="l">
              <a:buNone/>
              <a:defRPr sz="900">
                <a:solidFill>
                  <a:schemeClr val="bg2">
                    <a:lumMod val="50000"/>
                  </a:schemeClr>
                </a:solidFill>
              </a:defRPr>
            </a:lvl5pPr>
          </a:lstStyle>
          <a:p>
            <a:pPr lvl="0"/>
            <a:r>
              <a:rPr lang="en-US" dirty="0"/>
              <a:t>Click to edit Master text styles</a:t>
            </a:r>
          </a:p>
        </p:txBody>
      </p:sp>
      <p:sp>
        <p:nvSpPr>
          <p:cNvPr id="6" name="Slide Number Placeholder 3"/>
          <p:cNvSpPr>
            <a:spLocks noGrp="1"/>
          </p:cNvSpPr>
          <p:nvPr>
            <p:ph type="sldNum" sz="quarter" idx="16"/>
          </p:nvPr>
        </p:nvSpPr>
        <p:spPr/>
        <p:txBody>
          <a:bodyPr/>
          <a:lstStyle>
            <a:lvl1pPr>
              <a:defRPr/>
            </a:lvl1pPr>
          </a:lstStyle>
          <a:p>
            <a:fld id="{4C2487E4-F970-4862-9128-11268B92DDD0}" type="slidenum">
              <a:rPr lang="en-US"/>
              <a:pPr/>
              <a:t>‹#›</a:t>
            </a:fld>
            <a:endParaRPr lang="en-US"/>
          </a:p>
        </p:txBody>
      </p:sp>
    </p:spTree>
    <p:extLst>
      <p:ext uri="{BB962C8B-B14F-4D97-AF65-F5344CB8AC3E}">
        <p14:creationId xmlns:p14="http://schemas.microsoft.com/office/powerpoint/2010/main" val="402615939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F80C-690F-4A79-BA7A-4FE5100D0E2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D7B6873-F4AA-4B3E-82F9-C8F5873F85C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5EB17A7-656C-41A9-B206-A085B1D32E8C}"/>
              </a:ext>
            </a:extLst>
          </p:cNvPr>
          <p:cNvSpPr>
            <a:spLocks noGrp="1"/>
          </p:cNvSpPr>
          <p:nvPr>
            <p:ph type="dt" sz="half" idx="10"/>
          </p:nvPr>
        </p:nvSpPr>
        <p:spPr/>
        <p:txBody>
          <a:bodyPr/>
          <a:lstStyle/>
          <a:p>
            <a:fld id="{94641C06-691B-4A22-A848-24083A632B12}" type="datetimeFigureOut">
              <a:rPr lang="en-US" smtClean="0"/>
              <a:t>8/18/2022</a:t>
            </a:fld>
            <a:endParaRPr lang="en-US"/>
          </a:p>
        </p:txBody>
      </p:sp>
      <p:sp>
        <p:nvSpPr>
          <p:cNvPr id="5" name="Footer Placeholder 4">
            <a:extLst>
              <a:ext uri="{FF2B5EF4-FFF2-40B4-BE49-F238E27FC236}">
                <a16:creationId xmlns:a16="http://schemas.microsoft.com/office/drawing/2014/main" id="{45907428-9E80-4842-972A-BE49151441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F9AF5F-3F0E-4A5B-B068-943357D504D9}"/>
              </a:ext>
            </a:extLst>
          </p:cNvPr>
          <p:cNvSpPr>
            <a:spLocks noGrp="1"/>
          </p:cNvSpPr>
          <p:nvPr>
            <p:ph type="sldNum" sz="quarter" idx="12"/>
          </p:nvPr>
        </p:nvSpPr>
        <p:spPr/>
        <p:txBody>
          <a:bodyPr/>
          <a:lstStyle/>
          <a:p>
            <a:fld id="{5F2C1723-19A3-4833-90EA-71EDDA4B9A35}" type="slidenum">
              <a:rPr lang="en-US" smtClean="0"/>
              <a:t>‹#›</a:t>
            </a:fld>
            <a:endParaRPr lang="en-US"/>
          </a:p>
        </p:txBody>
      </p:sp>
    </p:spTree>
    <p:extLst>
      <p:ext uri="{BB962C8B-B14F-4D97-AF65-F5344CB8AC3E}">
        <p14:creationId xmlns:p14="http://schemas.microsoft.com/office/powerpoint/2010/main" val="2816300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E4447A3-0131-453A-89A9-6C4C62CF42BF}"/>
              </a:ext>
            </a:extLst>
          </p:cNvPr>
          <p:cNvCxnSpPr>
            <a:cxnSpLocks/>
          </p:cNvCxnSpPr>
          <p:nvPr userDrawn="1"/>
        </p:nvCxnSpPr>
        <p:spPr bwMode="auto">
          <a:xfrm>
            <a:off x="4572000" y="3835400"/>
            <a:ext cx="0" cy="302260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pic>
        <p:nvPicPr>
          <p:cNvPr id="4" name="Picture 6" descr="Albany Med Health System logo">
            <a:extLst>
              <a:ext uri="{FF2B5EF4-FFF2-40B4-BE49-F238E27FC236}">
                <a16:creationId xmlns:a16="http://schemas.microsoft.com/office/drawing/2014/main" id="{E1654998-D8C2-4924-86DE-670BE84E4B1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0" y="177800"/>
            <a:ext cx="3454400" cy="77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Albany Med Action A">
            <a:extLst>
              <a:ext uri="{FF2B5EF4-FFF2-40B4-BE49-F238E27FC236}">
                <a16:creationId xmlns:a16="http://schemas.microsoft.com/office/drawing/2014/main" id="{05A023E2-C0FB-4B8E-BFAD-85BF6F18BE1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51200" y="406400"/>
            <a:ext cx="5664200" cy="579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4"/>
          <p:cNvSpPr>
            <a:spLocks noGrp="1" noChangeArrowheads="1"/>
          </p:cNvSpPr>
          <p:nvPr>
            <p:ph type="subTitle" idx="1"/>
          </p:nvPr>
        </p:nvSpPr>
        <p:spPr>
          <a:xfrm>
            <a:off x="4767609" y="3835400"/>
            <a:ext cx="4114795" cy="1270000"/>
          </a:xfrm>
        </p:spPr>
        <p:txBody>
          <a:bodyPr/>
          <a:lstStyle>
            <a:lvl1pPr marL="0" indent="0" algn="l">
              <a:buFontTx/>
              <a:buNone/>
              <a:defRPr sz="3000" b="1">
                <a:solidFill>
                  <a:srgbClr val="060674"/>
                </a:solidFill>
              </a:defRPr>
            </a:lvl1pPr>
          </a:lstStyle>
          <a:p>
            <a:r>
              <a:rPr lang="en-US" altLang="en-US"/>
              <a:t>Click to edit Master subtitle style</a:t>
            </a:r>
            <a:endParaRPr lang="en-US" dirty="0"/>
          </a:p>
        </p:txBody>
      </p:sp>
      <p:sp>
        <p:nvSpPr>
          <p:cNvPr id="6" name="Date Placeholder 3">
            <a:extLst>
              <a:ext uri="{FF2B5EF4-FFF2-40B4-BE49-F238E27FC236}">
                <a16:creationId xmlns:a16="http://schemas.microsoft.com/office/drawing/2014/main" id="{EB36C8F0-4F77-4668-BB7C-C262C29E7001}"/>
              </a:ext>
            </a:extLst>
          </p:cNvPr>
          <p:cNvSpPr>
            <a:spLocks noGrp="1"/>
          </p:cNvSpPr>
          <p:nvPr>
            <p:ph type="dt" sz="half" idx="10"/>
          </p:nvPr>
        </p:nvSpPr>
        <p:spPr>
          <a:xfrm>
            <a:off x="4800601" y="6282267"/>
            <a:ext cx="819151" cy="366184"/>
          </a:xfrm>
          <a:prstGeom prst="rect">
            <a:avLst/>
          </a:prstGeom>
        </p:spPr>
        <p:txBody>
          <a:bodyPr/>
          <a:lstStyle>
            <a:lvl1pPr algn="l">
              <a:defRPr sz="900">
                <a:solidFill>
                  <a:srgbClr val="212C65"/>
                </a:solidFill>
                <a:latin typeface="+mn-lt"/>
              </a:defRPr>
            </a:lvl1pPr>
          </a:lstStyle>
          <a:p>
            <a:pPr>
              <a:defRPr/>
            </a:pPr>
            <a:fld id="{D86F3B04-8263-436C-BF99-F75F070AFAA9}" type="datetimeFigureOut">
              <a:rPr lang="en-US"/>
              <a:pPr>
                <a:defRPr/>
              </a:pPr>
              <a:t>8/18/2022</a:t>
            </a:fld>
            <a:endParaRPr lang="en-US" dirty="0"/>
          </a:p>
        </p:txBody>
      </p:sp>
    </p:spTree>
    <p:extLst>
      <p:ext uri="{BB962C8B-B14F-4D97-AF65-F5344CB8AC3E}">
        <p14:creationId xmlns:p14="http://schemas.microsoft.com/office/powerpoint/2010/main" val="251661965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C6AA9E3-0849-4DF4-ACEA-295278C339A9}"/>
              </a:ext>
            </a:extLst>
          </p:cNvPr>
          <p:cNvSpPr>
            <a:spLocks noGrp="1"/>
          </p:cNvSpPr>
          <p:nvPr>
            <p:ph type="sldNum" sz="quarter" idx="10"/>
          </p:nvPr>
        </p:nvSpPr>
        <p:spPr>
          <a:xfrm>
            <a:off x="1" y="6337300"/>
            <a:ext cx="514351" cy="366184"/>
          </a:xfrm>
          <a:prstGeom prst="rect">
            <a:avLst/>
          </a:prstGeom>
        </p:spPr>
        <p:txBody>
          <a:bodyPr/>
          <a:lstStyle>
            <a:lvl1pPr algn="r">
              <a:defRPr sz="1100">
                <a:solidFill>
                  <a:srgbClr val="000000"/>
                </a:solidFill>
                <a:latin typeface="Arial" panose="020B0604020202020204" pitchFamily="34" charset="0"/>
                <a:cs typeface="Arial" panose="020B0604020202020204" pitchFamily="34" charset="0"/>
              </a:defRPr>
            </a:lvl1pPr>
          </a:lstStyle>
          <a:p>
            <a:pPr>
              <a:defRPr/>
            </a:pPr>
            <a:fld id="{F8296970-27FC-47F8-9CD8-CDF1A05926BC}" type="slidenum">
              <a:rPr lang="en-US" altLang="en-US"/>
              <a:pPr>
                <a:defRPr/>
              </a:pPr>
              <a:t>‹#›</a:t>
            </a:fld>
            <a:endParaRPr lang="en-US" altLang="en-US" dirty="0"/>
          </a:p>
        </p:txBody>
      </p:sp>
    </p:spTree>
    <p:extLst>
      <p:ext uri="{BB962C8B-B14F-4D97-AF65-F5344CB8AC3E}">
        <p14:creationId xmlns:p14="http://schemas.microsoft.com/office/powerpoint/2010/main" val="117088591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5">
            <a:extLst>
              <a:ext uri="{FF2B5EF4-FFF2-40B4-BE49-F238E27FC236}">
                <a16:creationId xmlns:a16="http://schemas.microsoft.com/office/drawing/2014/main" id="{B9817F4B-DC77-D43E-679F-227D75290B19}"/>
              </a:ext>
            </a:extLst>
          </p:cNvPr>
          <p:cNvSpPr>
            <a:spLocks noGrp="1" noChangeArrowheads="1"/>
          </p:cNvSpPr>
          <p:nvPr>
            <p:ph type="title"/>
          </p:nvPr>
        </p:nvSpPr>
        <p:spPr bwMode="auto">
          <a:xfrm>
            <a:off x="442384" y="0"/>
            <a:ext cx="8244416" cy="131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46">
            <a:extLst>
              <a:ext uri="{FF2B5EF4-FFF2-40B4-BE49-F238E27FC236}">
                <a16:creationId xmlns:a16="http://schemas.microsoft.com/office/drawing/2014/main" id="{9986593A-8771-4CB4-B6A0-5B1881E9D1D4}"/>
              </a:ext>
            </a:extLst>
          </p:cNvPr>
          <p:cNvSpPr>
            <a:spLocks noGrp="1" noChangeArrowheads="1"/>
          </p:cNvSpPr>
          <p:nvPr>
            <p:ph type="body" idx="1"/>
          </p:nvPr>
        </p:nvSpPr>
        <p:spPr bwMode="auto">
          <a:xfrm>
            <a:off x="457200" y="1600200"/>
            <a:ext cx="8229600" cy="445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 name="Date Placeholder 3">
            <a:extLst>
              <a:ext uri="{FF2B5EF4-FFF2-40B4-BE49-F238E27FC236}">
                <a16:creationId xmlns:a16="http://schemas.microsoft.com/office/drawing/2014/main" id="{9ED1CDD3-C3CA-FFCD-ED01-20822C45AB8E}"/>
              </a:ext>
            </a:extLst>
          </p:cNvPr>
          <p:cNvSpPr>
            <a:spLocks noGrp="1"/>
          </p:cNvSpPr>
          <p:nvPr>
            <p:ph type="dt" sz="half" idx="2"/>
          </p:nvPr>
        </p:nvSpPr>
        <p:spPr>
          <a:xfrm>
            <a:off x="8324851" y="6449485"/>
            <a:ext cx="819149" cy="368300"/>
          </a:xfrm>
          <a:prstGeom prst="rect">
            <a:avLst/>
          </a:prstGeom>
        </p:spPr>
        <p:txBody>
          <a:bodyPr/>
          <a:lstStyle>
            <a:lvl1pPr algn="l">
              <a:defRPr sz="900">
                <a:solidFill>
                  <a:srgbClr val="212C65"/>
                </a:solidFill>
                <a:latin typeface="+mn-lt"/>
              </a:defRPr>
            </a:lvl1pPr>
          </a:lstStyle>
          <a:p>
            <a:pPr>
              <a:defRPr/>
            </a:pPr>
            <a:fld id="{9B1E38F8-6126-8146-A743-5EB965737250}" type="datetimeFigureOut">
              <a:rPr lang="en-US"/>
              <a:pPr>
                <a:defRPr/>
              </a:pPr>
              <a:t>8/18/2022</a:t>
            </a:fld>
            <a:endParaRPr lang="en-US" dirty="0"/>
          </a:p>
        </p:txBody>
      </p:sp>
      <p:cxnSp>
        <p:nvCxnSpPr>
          <p:cNvPr id="1029" name="Straight Connector 4">
            <a:extLst>
              <a:ext uri="{FF2B5EF4-FFF2-40B4-BE49-F238E27FC236}">
                <a16:creationId xmlns:a16="http://schemas.microsoft.com/office/drawing/2014/main" id="{7CAE61CC-FCEF-7213-5FAA-D88706805C19}"/>
              </a:ext>
            </a:extLst>
          </p:cNvPr>
          <p:cNvCxnSpPr>
            <a:cxnSpLocks/>
          </p:cNvCxnSpPr>
          <p:nvPr userDrawn="1"/>
        </p:nvCxnSpPr>
        <p:spPr bwMode="auto">
          <a:xfrm>
            <a:off x="609600" y="6337300"/>
            <a:ext cx="0" cy="501651"/>
          </a:xfrm>
          <a:prstGeom prst="line">
            <a:avLst/>
          </a:prstGeom>
          <a:noFill/>
          <a:ln w="9525" algn="ctr">
            <a:solidFill>
              <a:srgbClr val="070780"/>
            </a:solidFill>
            <a:round/>
            <a:headEnd/>
            <a:tailEnd/>
          </a:ln>
          <a:extLst>
            <a:ext uri="{909E8E84-426E-40DD-AFC4-6F175D3DCCD1}">
              <a14:hiddenFill xmlns:a14="http://schemas.microsoft.com/office/drawing/2010/main">
                <a:noFill/>
              </a14:hiddenFill>
            </a:ext>
          </a:extLst>
        </p:spPr>
      </p:cxnSp>
      <p:pic>
        <p:nvPicPr>
          <p:cNvPr id="1030" name="Picture 6" descr="Albany Med Health System logo">
            <a:extLst>
              <a:ext uri="{FF2B5EF4-FFF2-40B4-BE49-F238E27FC236}">
                <a16:creationId xmlns:a16="http://schemas.microsoft.com/office/drawing/2014/main" id="{42026462-C46E-1691-EBE2-FE243EF570A5}"/>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85800" y="6269567"/>
            <a:ext cx="2768600" cy="61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FC5CB68-9188-841C-A19B-D8F5B4B0FC33}"/>
              </a:ext>
            </a:extLst>
          </p:cNvPr>
          <p:cNvSpPr>
            <a:spLocks noChangeArrowheads="1"/>
          </p:cNvSpPr>
          <p:nvPr userDrawn="1"/>
        </p:nvSpPr>
        <p:spPr bwMode="auto">
          <a:xfrm>
            <a:off x="0" y="6828367"/>
            <a:ext cx="9144000" cy="59267"/>
          </a:xfrm>
          <a:prstGeom prst="rect">
            <a:avLst/>
          </a:prstGeom>
          <a:solidFill>
            <a:srgbClr val="77B15D"/>
          </a:solid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dirty="0"/>
          </a:p>
        </p:txBody>
      </p:sp>
      <p:sp>
        <p:nvSpPr>
          <p:cNvPr id="8" name="Rectangle 7">
            <a:extLst>
              <a:ext uri="{FF2B5EF4-FFF2-40B4-BE49-F238E27FC236}">
                <a16:creationId xmlns:a16="http://schemas.microsoft.com/office/drawing/2014/main" id="{CCF4DEB3-ADDC-AAA9-3BF7-DCDE4A8565BB}"/>
              </a:ext>
            </a:extLst>
          </p:cNvPr>
          <p:cNvSpPr>
            <a:spLocks noChangeArrowheads="1"/>
          </p:cNvSpPr>
          <p:nvPr userDrawn="1"/>
        </p:nvSpPr>
        <p:spPr bwMode="auto">
          <a:xfrm>
            <a:off x="0" y="0"/>
            <a:ext cx="9144000" cy="61384"/>
          </a:xfrm>
          <a:prstGeom prst="rect">
            <a:avLst/>
          </a:prstGeom>
          <a:solidFill>
            <a:srgbClr val="77B15D"/>
          </a:solid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dirty="0"/>
          </a:p>
        </p:txBody>
      </p:sp>
      <p:sp>
        <p:nvSpPr>
          <p:cNvPr id="10" name="Slide Number Placeholder 5">
            <a:extLst>
              <a:ext uri="{FF2B5EF4-FFF2-40B4-BE49-F238E27FC236}">
                <a16:creationId xmlns:a16="http://schemas.microsoft.com/office/drawing/2014/main" id="{CE5C613F-920C-2971-0DDC-FD27EAC07C39}"/>
              </a:ext>
            </a:extLst>
          </p:cNvPr>
          <p:cNvSpPr>
            <a:spLocks noGrp="1"/>
          </p:cNvSpPr>
          <p:nvPr>
            <p:ph type="sldNum" sz="quarter" idx="4"/>
          </p:nvPr>
        </p:nvSpPr>
        <p:spPr>
          <a:xfrm>
            <a:off x="1" y="6337300"/>
            <a:ext cx="514351" cy="366184"/>
          </a:xfrm>
          <a:prstGeom prst="rect">
            <a:avLst/>
          </a:prstGeom>
        </p:spPr>
        <p:txBody>
          <a:bodyPr/>
          <a:lstStyle>
            <a:lvl1pPr algn="r">
              <a:defRPr sz="1100">
                <a:solidFill>
                  <a:srgbClr val="000000"/>
                </a:solidFill>
                <a:latin typeface="Arial" panose="020B0604020202020204" pitchFamily="34" charset="0"/>
                <a:cs typeface="Arial" panose="020B0604020202020204" pitchFamily="34" charset="0"/>
              </a:defRPr>
            </a:lvl1pPr>
          </a:lstStyle>
          <a:p>
            <a:pPr>
              <a:defRPr/>
            </a:pPr>
            <a:fld id="{CDB178AE-C760-E341-BF1B-DDBA4E1D6DB8}" type="slidenum">
              <a:rPr lang="en-US" altLang="en-US"/>
              <a:pPr>
                <a:defRPr/>
              </a:pPr>
              <a:t>‹#›</a:t>
            </a:fld>
            <a:endParaRPr lang="en-US" altLang="en-US" dirty="0"/>
          </a:p>
        </p:txBody>
      </p:sp>
    </p:spTree>
    <p:extLst>
      <p:ext uri="{BB962C8B-B14F-4D97-AF65-F5344CB8AC3E}">
        <p14:creationId xmlns:p14="http://schemas.microsoft.com/office/powerpoint/2010/main" val="2086349237"/>
      </p:ext>
    </p:extLst>
  </p:cSld>
  <p:clrMap bg1="lt1" tx1="dk1" bg2="lt2" tx2="dk2" accent1="accent1" accent2="accent2" accent3="accent3" accent4="accent4" accent5="accent5" accent6="accent6" hlink="hlink" folHlink="folHlink"/>
  <p:sldLayoutIdLst>
    <p:sldLayoutId id="2147484802" r:id="rId1"/>
    <p:sldLayoutId id="2147484803" r:id="rId2"/>
    <p:sldLayoutId id="2147484804" r:id="rId3"/>
    <p:sldLayoutId id="2147484840" r:id="rId4"/>
    <p:sldLayoutId id="2147484841" r:id="rId5"/>
    <p:sldLayoutId id="2147484842" r:id="rId6"/>
    <p:sldLayoutId id="2147484843" r:id="rId7"/>
  </p:sldLayoutIdLst>
  <p:transition>
    <p:fade/>
  </p:transition>
  <p:hf hdr="0" dt="0"/>
  <p:txStyles>
    <p:titleStyle>
      <a:lvl1pPr algn="l" rtl="0" eaLnBrk="0" fontAlgn="base" hangingPunct="0">
        <a:lnSpc>
          <a:spcPct val="90000"/>
        </a:lnSpc>
        <a:spcBef>
          <a:spcPct val="0"/>
        </a:spcBef>
        <a:spcAft>
          <a:spcPct val="0"/>
        </a:spcAft>
        <a:defRPr sz="2933" b="1">
          <a:solidFill>
            <a:srgbClr val="212C65"/>
          </a:solidFill>
          <a:latin typeface="+mj-lt"/>
          <a:ea typeface="+mj-ea"/>
          <a:cs typeface="+mj-cs"/>
        </a:defRPr>
      </a:lvl1pPr>
      <a:lvl2pPr algn="l" rtl="0" eaLnBrk="0" fontAlgn="base" hangingPunct="0">
        <a:lnSpc>
          <a:spcPct val="90000"/>
        </a:lnSpc>
        <a:spcBef>
          <a:spcPct val="0"/>
        </a:spcBef>
        <a:spcAft>
          <a:spcPct val="0"/>
        </a:spcAft>
        <a:defRPr sz="2933" b="1">
          <a:solidFill>
            <a:srgbClr val="212C65"/>
          </a:solidFill>
          <a:latin typeface="Helvetica" charset="0"/>
        </a:defRPr>
      </a:lvl2pPr>
      <a:lvl3pPr algn="l" rtl="0" eaLnBrk="0" fontAlgn="base" hangingPunct="0">
        <a:lnSpc>
          <a:spcPct val="90000"/>
        </a:lnSpc>
        <a:spcBef>
          <a:spcPct val="0"/>
        </a:spcBef>
        <a:spcAft>
          <a:spcPct val="0"/>
        </a:spcAft>
        <a:defRPr sz="2933" b="1">
          <a:solidFill>
            <a:srgbClr val="212C65"/>
          </a:solidFill>
          <a:latin typeface="Helvetica" charset="0"/>
        </a:defRPr>
      </a:lvl3pPr>
      <a:lvl4pPr algn="l" rtl="0" eaLnBrk="0" fontAlgn="base" hangingPunct="0">
        <a:lnSpc>
          <a:spcPct val="90000"/>
        </a:lnSpc>
        <a:spcBef>
          <a:spcPct val="0"/>
        </a:spcBef>
        <a:spcAft>
          <a:spcPct val="0"/>
        </a:spcAft>
        <a:defRPr sz="2933" b="1">
          <a:solidFill>
            <a:srgbClr val="212C65"/>
          </a:solidFill>
          <a:latin typeface="Helvetica" charset="0"/>
        </a:defRPr>
      </a:lvl4pPr>
      <a:lvl5pPr algn="l" rtl="0" eaLnBrk="0" fontAlgn="base" hangingPunct="0">
        <a:lnSpc>
          <a:spcPct val="90000"/>
        </a:lnSpc>
        <a:spcBef>
          <a:spcPct val="0"/>
        </a:spcBef>
        <a:spcAft>
          <a:spcPct val="0"/>
        </a:spcAft>
        <a:defRPr sz="2933" b="1">
          <a:solidFill>
            <a:srgbClr val="212C65"/>
          </a:solidFill>
          <a:latin typeface="Helvetica" charset="0"/>
        </a:defRPr>
      </a:lvl5pPr>
      <a:lvl6pPr marL="457189" algn="l" rtl="0" fontAlgn="base">
        <a:lnSpc>
          <a:spcPct val="90000"/>
        </a:lnSpc>
        <a:spcBef>
          <a:spcPct val="0"/>
        </a:spcBef>
        <a:spcAft>
          <a:spcPct val="0"/>
        </a:spcAft>
        <a:defRPr sz="4400">
          <a:solidFill>
            <a:srgbClr val="070780"/>
          </a:solidFill>
          <a:latin typeface="Helvetica" charset="0"/>
        </a:defRPr>
      </a:lvl6pPr>
      <a:lvl7pPr marL="914377" algn="l" rtl="0" fontAlgn="base">
        <a:lnSpc>
          <a:spcPct val="90000"/>
        </a:lnSpc>
        <a:spcBef>
          <a:spcPct val="0"/>
        </a:spcBef>
        <a:spcAft>
          <a:spcPct val="0"/>
        </a:spcAft>
        <a:defRPr sz="4400">
          <a:solidFill>
            <a:srgbClr val="070780"/>
          </a:solidFill>
          <a:latin typeface="Helvetica" charset="0"/>
        </a:defRPr>
      </a:lvl7pPr>
      <a:lvl8pPr marL="1371566" algn="l" rtl="0" fontAlgn="base">
        <a:lnSpc>
          <a:spcPct val="90000"/>
        </a:lnSpc>
        <a:spcBef>
          <a:spcPct val="0"/>
        </a:spcBef>
        <a:spcAft>
          <a:spcPct val="0"/>
        </a:spcAft>
        <a:defRPr sz="4400">
          <a:solidFill>
            <a:srgbClr val="070780"/>
          </a:solidFill>
          <a:latin typeface="Helvetica" charset="0"/>
        </a:defRPr>
      </a:lvl8pPr>
      <a:lvl9pPr marL="1828754" algn="l" rtl="0" fontAlgn="base">
        <a:lnSpc>
          <a:spcPct val="90000"/>
        </a:lnSpc>
        <a:spcBef>
          <a:spcPct val="0"/>
        </a:spcBef>
        <a:spcAft>
          <a:spcPct val="0"/>
        </a:spcAft>
        <a:defRPr sz="4400">
          <a:solidFill>
            <a:srgbClr val="070780"/>
          </a:solidFill>
          <a:latin typeface="Helvetica" charset="0"/>
        </a:defRPr>
      </a:lvl9pPr>
    </p:titleStyle>
    <p:bodyStyle>
      <a:lvl1pPr marL="342891" indent="-342891" algn="l" rtl="0" eaLnBrk="0" fontAlgn="base" hangingPunct="0">
        <a:spcBef>
          <a:spcPct val="20000"/>
        </a:spcBef>
        <a:spcAft>
          <a:spcPct val="0"/>
        </a:spcAft>
        <a:buChar char="•"/>
        <a:defRPr sz="2533">
          <a:solidFill>
            <a:srgbClr val="060674"/>
          </a:solidFill>
          <a:latin typeface="+mn-lt"/>
          <a:ea typeface="+mn-ea"/>
          <a:cs typeface="+mn-cs"/>
        </a:defRPr>
      </a:lvl1pPr>
      <a:lvl2pPr marL="742932" indent="-285744" algn="l" rtl="0" eaLnBrk="0" fontAlgn="base" hangingPunct="0">
        <a:spcBef>
          <a:spcPct val="20000"/>
        </a:spcBef>
        <a:spcAft>
          <a:spcPct val="0"/>
        </a:spcAft>
        <a:buChar char="–"/>
        <a:defRPr>
          <a:solidFill>
            <a:srgbClr val="060674"/>
          </a:solidFill>
          <a:latin typeface="+mn-lt"/>
        </a:defRPr>
      </a:lvl2pPr>
      <a:lvl3pPr marL="1142971" indent="-228594" algn="l" rtl="0" eaLnBrk="0" fontAlgn="base" hangingPunct="0">
        <a:spcBef>
          <a:spcPct val="20000"/>
        </a:spcBef>
        <a:spcAft>
          <a:spcPct val="0"/>
        </a:spcAft>
        <a:buChar char="•"/>
        <a:defRPr sz="2133">
          <a:solidFill>
            <a:srgbClr val="060674"/>
          </a:solidFill>
          <a:latin typeface="+mn-lt"/>
        </a:defRPr>
      </a:lvl3pPr>
      <a:lvl4pPr marL="1600160" indent="-228594" algn="l" rtl="0" eaLnBrk="0" fontAlgn="base" hangingPunct="0">
        <a:spcBef>
          <a:spcPct val="20000"/>
        </a:spcBef>
        <a:spcAft>
          <a:spcPct val="0"/>
        </a:spcAft>
        <a:buChar char="–"/>
        <a:defRPr sz="2000">
          <a:solidFill>
            <a:srgbClr val="060674"/>
          </a:solidFill>
          <a:latin typeface="+mn-lt"/>
        </a:defRPr>
      </a:lvl4pPr>
      <a:lvl5pPr marL="2057349" indent="-228594" algn="l" rtl="0" eaLnBrk="0" fontAlgn="base" hangingPunct="0">
        <a:spcBef>
          <a:spcPct val="20000"/>
        </a:spcBef>
        <a:spcAft>
          <a:spcPct val="0"/>
        </a:spcAft>
        <a:buChar char="»"/>
        <a:defRPr sz="2000">
          <a:solidFill>
            <a:srgbClr val="060674"/>
          </a:solidFill>
          <a:latin typeface="+mn-lt"/>
        </a:defRPr>
      </a:lvl5pPr>
      <a:lvl6pPr marL="2514537" indent="-228594" algn="l" rtl="0" fontAlgn="base">
        <a:spcBef>
          <a:spcPct val="20000"/>
        </a:spcBef>
        <a:spcAft>
          <a:spcPct val="0"/>
        </a:spcAft>
        <a:buChar char="»"/>
        <a:defRPr sz="2000">
          <a:solidFill>
            <a:srgbClr val="000000"/>
          </a:solidFill>
          <a:latin typeface="+mn-lt"/>
        </a:defRPr>
      </a:lvl6pPr>
      <a:lvl7pPr marL="2971726" indent="-228594" algn="l" rtl="0" fontAlgn="base">
        <a:spcBef>
          <a:spcPct val="20000"/>
        </a:spcBef>
        <a:spcAft>
          <a:spcPct val="0"/>
        </a:spcAft>
        <a:buChar char="»"/>
        <a:defRPr sz="2000">
          <a:solidFill>
            <a:srgbClr val="000000"/>
          </a:solidFill>
          <a:latin typeface="+mn-lt"/>
        </a:defRPr>
      </a:lvl7pPr>
      <a:lvl8pPr marL="3428914" indent="-228594" algn="l" rtl="0" fontAlgn="base">
        <a:spcBef>
          <a:spcPct val="20000"/>
        </a:spcBef>
        <a:spcAft>
          <a:spcPct val="0"/>
        </a:spcAft>
        <a:buChar char="»"/>
        <a:defRPr sz="2000">
          <a:solidFill>
            <a:srgbClr val="000000"/>
          </a:solidFill>
          <a:latin typeface="+mn-lt"/>
        </a:defRPr>
      </a:lvl8pPr>
      <a:lvl9pPr marL="3886103" indent="-228594" algn="l" rtl="0" fontAlgn="base">
        <a:spcBef>
          <a:spcPct val="20000"/>
        </a:spcBef>
        <a:spcAft>
          <a:spcPct val="0"/>
        </a:spcAft>
        <a:buChar char="»"/>
        <a:defRPr sz="2000">
          <a:solidFill>
            <a:srgbClr val="000000"/>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45">
            <a:extLst>
              <a:ext uri="{FF2B5EF4-FFF2-40B4-BE49-F238E27FC236}">
                <a16:creationId xmlns:a16="http://schemas.microsoft.com/office/drawing/2014/main" id="{204D32A2-C7E4-40CA-BDEE-BE0478FD3B73}"/>
              </a:ext>
            </a:extLst>
          </p:cNvPr>
          <p:cNvSpPr>
            <a:spLocks noGrp="1" noChangeArrowheads="1"/>
          </p:cNvSpPr>
          <p:nvPr>
            <p:ph type="title"/>
          </p:nvPr>
        </p:nvSpPr>
        <p:spPr bwMode="auto">
          <a:xfrm>
            <a:off x="442384" y="0"/>
            <a:ext cx="8244416" cy="131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3075" name="Rectangle 46">
            <a:extLst>
              <a:ext uri="{FF2B5EF4-FFF2-40B4-BE49-F238E27FC236}">
                <a16:creationId xmlns:a16="http://schemas.microsoft.com/office/drawing/2014/main" id="{B8868095-E5F1-4100-B151-2C64F794DCD2}"/>
              </a:ext>
            </a:extLst>
          </p:cNvPr>
          <p:cNvSpPr>
            <a:spLocks noGrp="1" noChangeArrowheads="1"/>
          </p:cNvSpPr>
          <p:nvPr>
            <p:ph type="body" idx="1"/>
          </p:nvPr>
        </p:nvSpPr>
        <p:spPr bwMode="auto">
          <a:xfrm>
            <a:off x="457200" y="1600200"/>
            <a:ext cx="8229600" cy="445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Rectangle 3">
            <a:extLst>
              <a:ext uri="{FF2B5EF4-FFF2-40B4-BE49-F238E27FC236}">
                <a16:creationId xmlns:a16="http://schemas.microsoft.com/office/drawing/2014/main" id="{D7050B81-081C-4BC7-B7F2-EA22C71BDC08}"/>
              </a:ext>
            </a:extLst>
          </p:cNvPr>
          <p:cNvSpPr>
            <a:spLocks noChangeArrowheads="1"/>
          </p:cNvSpPr>
          <p:nvPr userDrawn="1"/>
        </p:nvSpPr>
        <p:spPr bwMode="auto">
          <a:xfrm>
            <a:off x="0" y="6828367"/>
            <a:ext cx="9144000" cy="59267"/>
          </a:xfrm>
          <a:prstGeom prst="rect">
            <a:avLst/>
          </a:prstGeom>
          <a:solidFill>
            <a:srgbClr val="77B15D"/>
          </a:solid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sp>
        <p:nvSpPr>
          <p:cNvPr id="5" name="Rectangle 4">
            <a:extLst>
              <a:ext uri="{FF2B5EF4-FFF2-40B4-BE49-F238E27FC236}">
                <a16:creationId xmlns:a16="http://schemas.microsoft.com/office/drawing/2014/main" id="{DBAEFCA4-3CDA-406A-B8D7-86488F07AEC4}"/>
              </a:ext>
            </a:extLst>
          </p:cNvPr>
          <p:cNvSpPr>
            <a:spLocks noChangeArrowheads="1"/>
          </p:cNvSpPr>
          <p:nvPr userDrawn="1"/>
        </p:nvSpPr>
        <p:spPr bwMode="auto">
          <a:xfrm>
            <a:off x="0" y="0"/>
            <a:ext cx="9144000" cy="61384"/>
          </a:xfrm>
          <a:prstGeom prst="rect">
            <a:avLst/>
          </a:prstGeom>
          <a:solidFill>
            <a:srgbClr val="77B15D"/>
          </a:solid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spTree>
    <p:extLst>
      <p:ext uri="{BB962C8B-B14F-4D97-AF65-F5344CB8AC3E}">
        <p14:creationId xmlns:p14="http://schemas.microsoft.com/office/powerpoint/2010/main" val="3808834624"/>
      </p:ext>
    </p:extLst>
  </p:cSld>
  <p:clrMap bg1="lt1" tx1="dk1" bg2="lt2" tx2="dk2" accent1="accent1" accent2="accent2" accent3="accent3" accent4="accent4" accent5="accent5" accent6="accent6" hlink="hlink" folHlink="folHlink"/>
  <p:sldLayoutIdLst>
    <p:sldLayoutId id="2147484834" r:id="rId1"/>
    <p:sldLayoutId id="2147484835" r:id="rId2"/>
  </p:sldLayoutIdLst>
  <p:transition>
    <p:fade/>
  </p:transition>
  <p:hf hdr="0" dt="0"/>
  <p:txStyles>
    <p:titleStyle>
      <a:lvl1pPr algn="l" rtl="0" eaLnBrk="0" fontAlgn="base" hangingPunct="0">
        <a:lnSpc>
          <a:spcPct val="90000"/>
        </a:lnSpc>
        <a:spcBef>
          <a:spcPct val="0"/>
        </a:spcBef>
        <a:spcAft>
          <a:spcPct val="0"/>
        </a:spcAft>
        <a:defRPr sz="2933" b="1">
          <a:solidFill>
            <a:srgbClr val="212C65"/>
          </a:solidFill>
          <a:latin typeface="+mj-lt"/>
          <a:ea typeface="+mj-ea"/>
          <a:cs typeface="+mj-cs"/>
        </a:defRPr>
      </a:lvl1pPr>
      <a:lvl2pPr algn="l" rtl="0" eaLnBrk="0" fontAlgn="base" hangingPunct="0">
        <a:lnSpc>
          <a:spcPct val="90000"/>
        </a:lnSpc>
        <a:spcBef>
          <a:spcPct val="0"/>
        </a:spcBef>
        <a:spcAft>
          <a:spcPct val="0"/>
        </a:spcAft>
        <a:defRPr sz="2933" b="1">
          <a:solidFill>
            <a:srgbClr val="212C65"/>
          </a:solidFill>
          <a:latin typeface="Helvetica" charset="0"/>
        </a:defRPr>
      </a:lvl2pPr>
      <a:lvl3pPr algn="l" rtl="0" eaLnBrk="0" fontAlgn="base" hangingPunct="0">
        <a:lnSpc>
          <a:spcPct val="90000"/>
        </a:lnSpc>
        <a:spcBef>
          <a:spcPct val="0"/>
        </a:spcBef>
        <a:spcAft>
          <a:spcPct val="0"/>
        </a:spcAft>
        <a:defRPr sz="2933" b="1">
          <a:solidFill>
            <a:srgbClr val="212C65"/>
          </a:solidFill>
          <a:latin typeface="Helvetica" charset="0"/>
        </a:defRPr>
      </a:lvl3pPr>
      <a:lvl4pPr algn="l" rtl="0" eaLnBrk="0" fontAlgn="base" hangingPunct="0">
        <a:lnSpc>
          <a:spcPct val="90000"/>
        </a:lnSpc>
        <a:spcBef>
          <a:spcPct val="0"/>
        </a:spcBef>
        <a:spcAft>
          <a:spcPct val="0"/>
        </a:spcAft>
        <a:defRPr sz="2933" b="1">
          <a:solidFill>
            <a:srgbClr val="212C65"/>
          </a:solidFill>
          <a:latin typeface="Helvetica" charset="0"/>
        </a:defRPr>
      </a:lvl4pPr>
      <a:lvl5pPr algn="l" rtl="0" eaLnBrk="0" fontAlgn="base" hangingPunct="0">
        <a:lnSpc>
          <a:spcPct val="90000"/>
        </a:lnSpc>
        <a:spcBef>
          <a:spcPct val="0"/>
        </a:spcBef>
        <a:spcAft>
          <a:spcPct val="0"/>
        </a:spcAft>
        <a:defRPr sz="2933" b="1">
          <a:solidFill>
            <a:srgbClr val="212C65"/>
          </a:solidFill>
          <a:latin typeface="Helvetica" charset="0"/>
        </a:defRPr>
      </a:lvl5pPr>
      <a:lvl6pPr marL="457189" algn="l" rtl="0" fontAlgn="base">
        <a:lnSpc>
          <a:spcPct val="90000"/>
        </a:lnSpc>
        <a:spcBef>
          <a:spcPct val="0"/>
        </a:spcBef>
        <a:spcAft>
          <a:spcPct val="0"/>
        </a:spcAft>
        <a:defRPr sz="4400">
          <a:solidFill>
            <a:srgbClr val="070780"/>
          </a:solidFill>
          <a:latin typeface="Helvetica" charset="0"/>
        </a:defRPr>
      </a:lvl6pPr>
      <a:lvl7pPr marL="914377" algn="l" rtl="0" fontAlgn="base">
        <a:lnSpc>
          <a:spcPct val="90000"/>
        </a:lnSpc>
        <a:spcBef>
          <a:spcPct val="0"/>
        </a:spcBef>
        <a:spcAft>
          <a:spcPct val="0"/>
        </a:spcAft>
        <a:defRPr sz="4400">
          <a:solidFill>
            <a:srgbClr val="070780"/>
          </a:solidFill>
          <a:latin typeface="Helvetica" charset="0"/>
        </a:defRPr>
      </a:lvl7pPr>
      <a:lvl8pPr marL="1371566" algn="l" rtl="0" fontAlgn="base">
        <a:lnSpc>
          <a:spcPct val="90000"/>
        </a:lnSpc>
        <a:spcBef>
          <a:spcPct val="0"/>
        </a:spcBef>
        <a:spcAft>
          <a:spcPct val="0"/>
        </a:spcAft>
        <a:defRPr sz="4400">
          <a:solidFill>
            <a:srgbClr val="070780"/>
          </a:solidFill>
          <a:latin typeface="Helvetica" charset="0"/>
        </a:defRPr>
      </a:lvl8pPr>
      <a:lvl9pPr marL="1828754" algn="l" rtl="0" fontAlgn="base">
        <a:lnSpc>
          <a:spcPct val="90000"/>
        </a:lnSpc>
        <a:spcBef>
          <a:spcPct val="0"/>
        </a:spcBef>
        <a:spcAft>
          <a:spcPct val="0"/>
        </a:spcAft>
        <a:defRPr sz="4400">
          <a:solidFill>
            <a:srgbClr val="070780"/>
          </a:solidFill>
          <a:latin typeface="Helvetica" charset="0"/>
        </a:defRPr>
      </a:lvl9pPr>
    </p:titleStyle>
    <p:bodyStyle>
      <a:lvl1pPr marL="342891" indent="-342891" algn="l" rtl="0" eaLnBrk="0" fontAlgn="base" hangingPunct="0">
        <a:spcBef>
          <a:spcPct val="20000"/>
        </a:spcBef>
        <a:spcAft>
          <a:spcPct val="0"/>
        </a:spcAft>
        <a:buChar char="•"/>
        <a:defRPr sz="2533">
          <a:solidFill>
            <a:srgbClr val="060674"/>
          </a:solidFill>
          <a:latin typeface="+mn-lt"/>
          <a:ea typeface="+mn-ea"/>
          <a:cs typeface="+mn-cs"/>
        </a:defRPr>
      </a:lvl1pPr>
      <a:lvl2pPr marL="742932" indent="-285744" algn="l" rtl="0" eaLnBrk="0" fontAlgn="base" hangingPunct="0">
        <a:spcBef>
          <a:spcPct val="20000"/>
        </a:spcBef>
        <a:spcAft>
          <a:spcPct val="0"/>
        </a:spcAft>
        <a:buChar char="–"/>
        <a:defRPr>
          <a:solidFill>
            <a:srgbClr val="060674"/>
          </a:solidFill>
          <a:latin typeface="+mn-lt"/>
        </a:defRPr>
      </a:lvl2pPr>
      <a:lvl3pPr marL="1142971" indent="-228594" algn="l" rtl="0" eaLnBrk="0" fontAlgn="base" hangingPunct="0">
        <a:spcBef>
          <a:spcPct val="20000"/>
        </a:spcBef>
        <a:spcAft>
          <a:spcPct val="0"/>
        </a:spcAft>
        <a:buChar char="•"/>
        <a:defRPr sz="2133">
          <a:solidFill>
            <a:srgbClr val="060674"/>
          </a:solidFill>
          <a:latin typeface="+mn-lt"/>
        </a:defRPr>
      </a:lvl3pPr>
      <a:lvl4pPr marL="1600160" indent="-228594" algn="l" rtl="0" eaLnBrk="0" fontAlgn="base" hangingPunct="0">
        <a:spcBef>
          <a:spcPct val="20000"/>
        </a:spcBef>
        <a:spcAft>
          <a:spcPct val="0"/>
        </a:spcAft>
        <a:buChar char="–"/>
        <a:defRPr sz="2000">
          <a:solidFill>
            <a:srgbClr val="060674"/>
          </a:solidFill>
          <a:latin typeface="+mn-lt"/>
        </a:defRPr>
      </a:lvl4pPr>
      <a:lvl5pPr marL="2057349" indent="-228594" algn="l" rtl="0" eaLnBrk="0" fontAlgn="base" hangingPunct="0">
        <a:spcBef>
          <a:spcPct val="20000"/>
        </a:spcBef>
        <a:spcAft>
          <a:spcPct val="0"/>
        </a:spcAft>
        <a:buChar char="»"/>
        <a:defRPr sz="2000">
          <a:solidFill>
            <a:srgbClr val="060674"/>
          </a:solidFill>
          <a:latin typeface="+mn-lt"/>
        </a:defRPr>
      </a:lvl5pPr>
      <a:lvl6pPr marL="2514537" indent="-228594" algn="l" rtl="0" fontAlgn="base">
        <a:spcBef>
          <a:spcPct val="20000"/>
        </a:spcBef>
        <a:spcAft>
          <a:spcPct val="0"/>
        </a:spcAft>
        <a:buChar char="»"/>
        <a:defRPr sz="2000">
          <a:solidFill>
            <a:srgbClr val="000000"/>
          </a:solidFill>
          <a:latin typeface="+mn-lt"/>
        </a:defRPr>
      </a:lvl6pPr>
      <a:lvl7pPr marL="2971726" indent="-228594" algn="l" rtl="0" fontAlgn="base">
        <a:spcBef>
          <a:spcPct val="20000"/>
        </a:spcBef>
        <a:spcAft>
          <a:spcPct val="0"/>
        </a:spcAft>
        <a:buChar char="»"/>
        <a:defRPr sz="2000">
          <a:solidFill>
            <a:srgbClr val="000000"/>
          </a:solidFill>
          <a:latin typeface="+mn-lt"/>
        </a:defRPr>
      </a:lvl7pPr>
      <a:lvl8pPr marL="3428914" indent="-228594" algn="l" rtl="0" fontAlgn="base">
        <a:spcBef>
          <a:spcPct val="20000"/>
        </a:spcBef>
        <a:spcAft>
          <a:spcPct val="0"/>
        </a:spcAft>
        <a:buChar char="»"/>
        <a:defRPr sz="2000">
          <a:solidFill>
            <a:srgbClr val="000000"/>
          </a:solidFill>
          <a:latin typeface="+mn-lt"/>
        </a:defRPr>
      </a:lvl8pPr>
      <a:lvl9pPr marL="3886103" indent="-228594" algn="l" rtl="0" fontAlgn="base">
        <a:spcBef>
          <a:spcPct val="20000"/>
        </a:spcBef>
        <a:spcAft>
          <a:spcPct val="0"/>
        </a:spcAft>
        <a:buChar char="»"/>
        <a:defRPr sz="2000">
          <a:solidFill>
            <a:srgbClr val="000000"/>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5">
            <a:extLst>
              <a:ext uri="{FF2B5EF4-FFF2-40B4-BE49-F238E27FC236}">
                <a16:creationId xmlns:a16="http://schemas.microsoft.com/office/drawing/2014/main" id="{BCC5ADA7-1580-40FC-979E-82CD1D88B5FE}"/>
              </a:ext>
            </a:extLst>
          </p:cNvPr>
          <p:cNvSpPr>
            <a:spLocks noGrp="1" noChangeArrowheads="1"/>
          </p:cNvSpPr>
          <p:nvPr>
            <p:ph type="title"/>
          </p:nvPr>
        </p:nvSpPr>
        <p:spPr bwMode="auto">
          <a:xfrm>
            <a:off x="442384" y="0"/>
            <a:ext cx="8244416" cy="131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46">
            <a:extLst>
              <a:ext uri="{FF2B5EF4-FFF2-40B4-BE49-F238E27FC236}">
                <a16:creationId xmlns:a16="http://schemas.microsoft.com/office/drawing/2014/main" id="{5DBC89FA-D5FD-4BA0-9D30-C45A532C2140}"/>
              </a:ext>
            </a:extLst>
          </p:cNvPr>
          <p:cNvSpPr>
            <a:spLocks noGrp="1" noChangeArrowheads="1"/>
          </p:cNvSpPr>
          <p:nvPr>
            <p:ph type="body" idx="1"/>
          </p:nvPr>
        </p:nvSpPr>
        <p:spPr bwMode="auto">
          <a:xfrm>
            <a:off x="457200" y="1600200"/>
            <a:ext cx="8229600" cy="445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 name="Date Placeholder 3">
            <a:extLst>
              <a:ext uri="{FF2B5EF4-FFF2-40B4-BE49-F238E27FC236}">
                <a16:creationId xmlns:a16="http://schemas.microsoft.com/office/drawing/2014/main" id="{5C224DDB-A2E2-44A5-AE93-576F099DE718}"/>
              </a:ext>
            </a:extLst>
          </p:cNvPr>
          <p:cNvSpPr>
            <a:spLocks noGrp="1"/>
          </p:cNvSpPr>
          <p:nvPr>
            <p:ph type="dt" sz="half" idx="2"/>
          </p:nvPr>
        </p:nvSpPr>
        <p:spPr>
          <a:xfrm>
            <a:off x="8324851" y="6449485"/>
            <a:ext cx="819149" cy="368300"/>
          </a:xfrm>
          <a:prstGeom prst="rect">
            <a:avLst/>
          </a:prstGeom>
        </p:spPr>
        <p:txBody>
          <a:bodyPr/>
          <a:lstStyle>
            <a:lvl1pPr algn="l">
              <a:defRPr sz="900">
                <a:solidFill>
                  <a:srgbClr val="212C65"/>
                </a:solidFill>
                <a:latin typeface="+mn-lt"/>
              </a:defRPr>
            </a:lvl1pPr>
          </a:lstStyle>
          <a:p>
            <a:pPr>
              <a:defRPr/>
            </a:pPr>
            <a:fld id="{F93B14C1-FDA2-49CA-8AD6-83A85C3C6630}" type="datetimeFigureOut">
              <a:rPr lang="en-US"/>
              <a:pPr>
                <a:defRPr/>
              </a:pPr>
              <a:t>8/18/2022</a:t>
            </a:fld>
            <a:endParaRPr lang="en-US" dirty="0"/>
          </a:p>
        </p:txBody>
      </p:sp>
      <p:cxnSp>
        <p:nvCxnSpPr>
          <p:cNvPr id="1029" name="Straight Connector 4">
            <a:extLst>
              <a:ext uri="{FF2B5EF4-FFF2-40B4-BE49-F238E27FC236}">
                <a16:creationId xmlns:a16="http://schemas.microsoft.com/office/drawing/2014/main" id="{C7055B38-F5B6-4E68-BBF4-F9C1276C4EB6}"/>
              </a:ext>
            </a:extLst>
          </p:cNvPr>
          <p:cNvCxnSpPr>
            <a:cxnSpLocks/>
          </p:cNvCxnSpPr>
          <p:nvPr userDrawn="1"/>
        </p:nvCxnSpPr>
        <p:spPr bwMode="auto">
          <a:xfrm>
            <a:off x="609600" y="6337300"/>
            <a:ext cx="0" cy="501651"/>
          </a:xfrm>
          <a:prstGeom prst="line">
            <a:avLst/>
          </a:prstGeom>
          <a:noFill/>
          <a:ln w="9525" algn="ctr">
            <a:solidFill>
              <a:srgbClr val="070780"/>
            </a:solidFill>
            <a:round/>
            <a:headEnd/>
            <a:tailEnd/>
          </a:ln>
          <a:extLst>
            <a:ext uri="{909E8E84-426E-40DD-AFC4-6F175D3DCCD1}">
              <a14:hiddenFill xmlns:a14="http://schemas.microsoft.com/office/drawing/2010/main">
                <a:noFill/>
              </a14:hiddenFill>
            </a:ext>
          </a:extLst>
        </p:spPr>
      </p:cxnSp>
      <p:pic>
        <p:nvPicPr>
          <p:cNvPr id="1030" name="Picture 6" descr="Albany Med Health System logo">
            <a:extLst>
              <a:ext uri="{FF2B5EF4-FFF2-40B4-BE49-F238E27FC236}">
                <a16:creationId xmlns:a16="http://schemas.microsoft.com/office/drawing/2014/main" id="{8519C272-C7A5-4D9B-AF9D-7AA578F902DC}"/>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85800" y="6269567"/>
            <a:ext cx="2768600" cy="61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C97D977F-EF7E-42F8-B8AC-2CE6FF3C6983}"/>
              </a:ext>
            </a:extLst>
          </p:cNvPr>
          <p:cNvSpPr>
            <a:spLocks noChangeArrowheads="1"/>
          </p:cNvSpPr>
          <p:nvPr userDrawn="1"/>
        </p:nvSpPr>
        <p:spPr bwMode="auto">
          <a:xfrm>
            <a:off x="0" y="6828367"/>
            <a:ext cx="9144000" cy="59267"/>
          </a:xfrm>
          <a:prstGeom prst="rect">
            <a:avLst/>
          </a:prstGeom>
          <a:solidFill>
            <a:srgbClr val="77B15D"/>
          </a:solid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sp>
        <p:nvSpPr>
          <p:cNvPr id="8" name="Rectangle 7">
            <a:extLst>
              <a:ext uri="{FF2B5EF4-FFF2-40B4-BE49-F238E27FC236}">
                <a16:creationId xmlns:a16="http://schemas.microsoft.com/office/drawing/2014/main" id="{46DA42EE-652E-442A-B103-64062788E1AE}"/>
              </a:ext>
            </a:extLst>
          </p:cNvPr>
          <p:cNvSpPr>
            <a:spLocks noChangeArrowheads="1"/>
          </p:cNvSpPr>
          <p:nvPr userDrawn="1"/>
        </p:nvSpPr>
        <p:spPr bwMode="auto">
          <a:xfrm>
            <a:off x="0" y="0"/>
            <a:ext cx="9144000" cy="61384"/>
          </a:xfrm>
          <a:prstGeom prst="rect">
            <a:avLst/>
          </a:prstGeom>
          <a:solidFill>
            <a:srgbClr val="77B15D"/>
          </a:solid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pic>
        <p:nvPicPr>
          <p:cNvPr id="1033" name="Picture 2" descr="A picture containing shape&#10;&#10;Description automatically generated">
            <a:extLst>
              <a:ext uri="{FF2B5EF4-FFF2-40B4-BE49-F238E27FC236}">
                <a16:creationId xmlns:a16="http://schemas.microsoft.com/office/drawing/2014/main" id="{ED5BF920-2342-4493-AE3E-C5BEBB1079D7}"/>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251200" y="406400"/>
            <a:ext cx="5664200" cy="579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a:extLst>
              <a:ext uri="{FF2B5EF4-FFF2-40B4-BE49-F238E27FC236}">
                <a16:creationId xmlns:a16="http://schemas.microsoft.com/office/drawing/2014/main" id="{0500811B-F624-4D34-AC59-BA9E7708C868}"/>
              </a:ext>
            </a:extLst>
          </p:cNvPr>
          <p:cNvSpPr>
            <a:spLocks noGrp="1"/>
          </p:cNvSpPr>
          <p:nvPr>
            <p:ph type="sldNum" sz="quarter" idx="4"/>
          </p:nvPr>
        </p:nvSpPr>
        <p:spPr>
          <a:xfrm>
            <a:off x="1" y="6337300"/>
            <a:ext cx="514351" cy="366184"/>
          </a:xfrm>
          <a:prstGeom prst="rect">
            <a:avLst/>
          </a:prstGeom>
        </p:spPr>
        <p:txBody>
          <a:bodyPr/>
          <a:lstStyle>
            <a:lvl1pPr algn="r">
              <a:defRPr sz="1100">
                <a:solidFill>
                  <a:srgbClr val="000000"/>
                </a:solidFill>
                <a:latin typeface="Arial" panose="020B0604020202020204" pitchFamily="34" charset="0"/>
                <a:cs typeface="Arial" panose="020B0604020202020204" pitchFamily="34" charset="0"/>
              </a:defRPr>
            </a:lvl1pPr>
          </a:lstStyle>
          <a:p>
            <a:pPr>
              <a:defRPr/>
            </a:pPr>
            <a:fld id="{CB1648B9-DB33-438F-89B7-B6E408E4E92A}" type="slidenum">
              <a:rPr lang="en-US" altLang="en-US"/>
              <a:pPr>
                <a:defRPr/>
              </a:pPr>
              <a:t>‹#›</a:t>
            </a:fld>
            <a:endParaRPr lang="en-US" altLang="en-US" dirty="0"/>
          </a:p>
        </p:txBody>
      </p:sp>
    </p:spTree>
    <p:extLst>
      <p:ext uri="{BB962C8B-B14F-4D97-AF65-F5344CB8AC3E}">
        <p14:creationId xmlns:p14="http://schemas.microsoft.com/office/powerpoint/2010/main" val="580127990"/>
      </p:ext>
    </p:extLst>
  </p:cSld>
  <p:clrMap bg1="lt1" tx1="dk1" bg2="lt2" tx2="dk2" accent1="accent1" accent2="accent2" accent3="accent3" accent4="accent4" accent5="accent5" accent6="accent6" hlink="hlink" folHlink="folHlink"/>
  <p:sldLayoutIdLst>
    <p:sldLayoutId id="2147484837" r:id="rId1"/>
    <p:sldLayoutId id="2147484838" r:id="rId2"/>
    <p:sldLayoutId id="2147484839" r:id="rId3"/>
  </p:sldLayoutIdLst>
  <p:transition>
    <p:fade/>
  </p:transition>
  <p:hf hdr="0" dt="0"/>
  <p:txStyles>
    <p:titleStyle>
      <a:lvl1pPr algn="l" rtl="0" eaLnBrk="0" fontAlgn="base" hangingPunct="0">
        <a:lnSpc>
          <a:spcPct val="90000"/>
        </a:lnSpc>
        <a:spcBef>
          <a:spcPct val="0"/>
        </a:spcBef>
        <a:spcAft>
          <a:spcPct val="0"/>
        </a:spcAft>
        <a:defRPr sz="2933" b="1">
          <a:solidFill>
            <a:srgbClr val="212C65"/>
          </a:solidFill>
          <a:latin typeface="+mj-lt"/>
          <a:ea typeface="+mj-ea"/>
          <a:cs typeface="+mj-cs"/>
        </a:defRPr>
      </a:lvl1pPr>
      <a:lvl2pPr algn="l" rtl="0" eaLnBrk="0" fontAlgn="base" hangingPunct="0">
        <a:lnSpc>
          <a:spcPct val="90000"/>
        </a:lnSpc>
        <a:spcBef>
          <a:spcPct val="0"/>
        </a:spcBef>
        <a:spcAft>
          <a:spcPct val="0"/>
        </a:spcAft>
        <a:defRPr sz="2933" b="1">
          <a:solidFill>
            <a:srgbClr val="212C65"/>
          </a:solidFill>
          <a:latin typeface="Helvetica" charset="0"/>
        </a:defRPr>
      </a:lvl2pPr>
      <a:lvl3pPr algn="l" rtl="0" eaLnBrk="0" fontAlgn="base" hangingPunct="0">
        <a:lnSpc>
          <a:spcPct val="90000"/>
        </a:lnSpc>
        <a:spcBef>
          <a:spcPct val="0"/>
        </a:spcBef>
        <a:spcAft>
          <a:spcPct val="0"/>
        </a:spcAft>
        <a:defRPr sz="2933" b="1">
          <a:solidFill>
            <a:srgbClr val="212C65"/>
          </a:solidFill>
          <a:latin typeface="Helvetica" charset="0"/>
        </a:defRPr>
      </a:lvl3pPr>
      <a:lvl4pPr algn="l" rtl="0" eaLnBrk="0" fontAlgn="base" hangingPunct="0">
        <a:lnSpc>
          <a:spcPct val="90000"/>
        </a:lnSpc>
        <a:spcBef>
          <a:spcPct val="0"/>
        </a:spcBef>
        <a:spcAft>
          <a:spcPct val="0"/>
        </a:spcAft>
        <a:defRPr sz="2933" b="1">
          <a:solidFill>
            <a:srgbClr val="212C65"/>
          </a:solidFill>
          <a:latin typeface="Helvetica" charset="0"/>
        </a:defRPr>
      </a:lvl4pPr>
      <a:lvl5pPr algn="l" rtl="0" eaLnBrk="0" fontAlgn="base" hangingPunct="0">
        <a:lnSpc>
          <a:spcPct val="90000"/>
        </a:lnSpc>
        <a:spcBef>
          <a:spcPct val="0"/>
        </a:spcBef>
        <a:spcAft>
          <a:spcPct val="0"/>
        </a:spcAft>
        <a:defRPr sz="2933" b="1">
          <a:solidFill>
            <a:srgbClr val="212C65"/>
          </a:solidFill>
          <a:latin typeface="Helvetica" charset="0"/>
        </a:defRPr>
      </a:lvl5pPr>
      <a:lvl6pPr marL="457189" algn="l" rtl="0" fontAlgn="base">
        <a:lnSpc>
          <a:spcPct val="90000"/>
        </a:lnSpc>
        <a:spcBef>
          <a:spcPct val="0"/>
        </a:spcBef>
        <a:spcAft>
          <a:spcPct val="0"/>
        </a:spcAft>
        <a:defRPr sz="4400">
          <a:solidFill>
            <a:srgbClr val="070780"/>
          </a:solidFill>
          <a:latin typeface="Helvetica" charset="0"/>
        </a:defRPr>
      </a:lvl6pPr>
      <a:lvl7pPr marL="914377" algn="l" rtl="0" fontAlgn="base">
        <a:lnSpc>
          <a:spcPct val="90000"/>
        </a:lnSpc>
        <a:spcBef>
          <a:spcPct val="0"/>
        </a:spcBef>
        <a:spcAft>
          <a:spcPct val="0"/>
        </a:spcAft>
        <a:defRPr sz="4400">
          <a:solidFill>
            <a:srgbClr val="070780"/>
          </a:solidFill>
          <a:latin typeface="Helvetica" charset="0"/>
        </a:defRPr>
      </a:lvl7pPr>
      <a:lvl8pPr marL="1371566" algn="l" rtl="0" fontAlgn="base">
        <a:lnSpc>
          <a:spcPct val="90000"/>
        </a:lnSpc>
        <a:spcBef>
          <a:spcPct val="0"/>
        </a:spcBef>
        <a:spcAft>
          <a:spcPct val="0"/>
        </a:spcAft>
        <a:defRPr sz="4400">
          <a:solidFill>
            <a:srgbClr val="070780"/>
          </a:solidFill>
          <a:latin typeface="Helvetica" charset="0"/>
        </a:defRPr>
      </a:lvl8pPr>
      <a:lvl9pPr marL="1828754" algn="l" rtl="0" fontAlgn="base">
        <a:lnSpc>
          <a:spcPct val="90000"/>
        </a:lnSpc>
        <a:spcBef>
          <a:spcPct val="0"/>
        </a:spcBef>
        <a:spcAft>
          <a:spcPct val="0"/>
        </a:spcAft>
        <a:defRPr sz="4400">
          <a:solidFill>
            <a:srgbClr val="070780"/>
          </a:solidFill>
          <a:latin typeface="Helvetica" charset="0"/>
        </a:defRPr>
      </a:lvl9pPr>
    </p:titleStyle>
    <p:bodyStyle>
      <a:lvl1pPr marL="342891" indent="-342891" algn="l" rtl="0" eaLnBrk="0" fontAlgn="base" hangingPunct="0">
        <a:spcBef>
          <a:spcPct val="20000"/>
        </a:spcBef>
        <a:spcAft>
          <a:spcPct val="0"/>
        </a:spcAft>
        <a:buChar char="•"/>
        <a:defRPr sz="2533">
          <a:solidFill>
            <a:srgbClr val="060674"/>
          </a:solidFill>
          <a:latin typeface="+mn-lt"/>
          <a:ea typeface="+mn-ea"/>
          <a:cs typeface="+mn-cs"/>
        </a:defRPr>
      </a:lvl1pPr>
      <a:lvl2pPr marL="742932" indent="-285744" algn="l" rtl="0" eaLnBrk="0" fontAlgn="base" hangingPunct="0">
        <a:spcBef>
          <a:spcPct val="20000"/>
        </a:spcBef>
        <a:spcAft>
          <a:spcPct val="0"/>
        </a:spcAft>
        <a:buChar char="–"/>
        <a:defRPr>
          <a:solidFill>
            <a:srgbClr val="060674"/>
          </a:solidFill>
          <a:latin typeface="+mn-lt"/>
        </a:defRPr>
      </a:lvl2pPr>
      <a:lvl3pPr marL="1142971" indent="-228594" algn="l" rtl="0" eaLnBrk="0" fontAlgn="base" hangingPunct="0">
        <a:spcBef>
          <a:spcPct val="20000"/>
        </a:spcBef>
        <a:spcAft>
          <a:spcPct val="0"/>
        </a:spcAft>
        <a:buChar char="•"/>
        <a:defRPr sz="2133">
          <a:solidFill>
            <a:srgbClr val="060674"/>
          </a:solidFill>
          <a:latin typeface="+mn-lt"/>
        </a:defRPr>
      </a:lvl3pPr>
      <a:lvl4pPr marL="1600160" indent="-228594" algn="l" rtl="0" eaLnBrk="0" fontAlgn="base" hangingPunct="0">
        <a:spcBef>
          <a:spcPct val="20000"/>
        </a:spcBef>
        <a:spcAft>
          <a:spcPct val="0"/>
        </a:spcAft>
        <a:buChar char="–"/>
        <a:defRPr sz="2000">
          <a:solidFill>
            <a:srgbClr val="060674"/>
          </a:solidFill>
          <a:latin typeface="+mn-lt"/>
        </a:defRPr>
      </a:lvl4pPr>
      <a:lvl5pPr marL="2057349" indent="-228594" algn="l" rtl="0" eaLnBrk="0" fontAlgn="base" hangingPunct="0">
        <a:spcBef>
          <a:spcPct val="20000"/>
        </a:spcBef>
        <a:spcAft>
          <a:spcPct val="0"/>
        </a:spcAft>
        <a:buChar char="»"/>
        <a:defRPr sz="2000">
          <a:solidFill>
            <a:srgbClr val="060674"/>
          </a:solidFill>
          <a:latin typeface="+mn-lt"/>
        </a:defRPr>
      </a:lvl5pPr>
      <a:lvl6pPr marL="2514537" indent="-228594" algn="l" rtl="0" fontAlgn="base">
        <a:spcBef>
          <a:spcPct val="20000"/>
        </a:spcBef>
        <a:spcAft>
          <a:spcPct val="0"/>
        </a:spcAft>
        <a:buChar char="»"/>
        <a:defRPr sz="2000">
          <a:solidFill>
            <a:srgbClr val="000000"/>
          </a:solidFill>
          <a:latin typeface="+mn-lt"/>
        </a:defRPr>
      </a:lvl6pPr>
      <a:lvl7pPr marL="2971726" indent="-228594" algn="l" rtl="0" fontAlgn="base">
        <a:spcBef>
          <a:spcPct val="20000"/>
        </a:spcBef>
        <a:spcAft>
          <a:spcPct val="0"/>
        </a:spcAft>
        <a:buChar char="»"/>
        <a:defRPr sz="2000">
          <a:solidFill>
            <a:srgbClr val="000000"/>
          </a:solidFill>
          <a:latin typeface="+mn-lt"/>
        </a:defRPr>
      </a:lvl7pPr>
      <a:lvl8pPr marL="3428914" indent="-228594" algn="l" rtl="0" fontAlgn="base">
        <a:spcBef>
          <a:spcPct val="20000"/>
        </a:spcBef>
        <a:spcAft>
          <a:spcPct val="0"/>
        </a:spcAft>
        <a:buChar char="»"/>
        <a:defRPr sz="2000">
          <a:solidFill>
            <a:srgbClr val="000000"/>
          </a:solidFill>
          <a:latin typeface="+mn-lt"/>
        </a:defRPr>
      </a:lvl8pPr>
      <a:lvl9pPr marL="3886103" indent="-228594" algn="l" rtl="0" fontAlgn="base">
        <a:spcBef>
          <a:spcPct val="20000"/>
        </a:spcBef>
        <a:spcAft>
          <a:spcPct val="0"/>
        </a:spcAft>
        <a:buChar char="»"/>
        <a:defRPr sz="2000">
          <a:solidFill>
            <a:srgbClr val="000000"/>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5.xml"/><Relationship Id="rId1" Type="http://schemas.openxmlformats.org/officeDocument/2006/relationships/video" Target="https://www.youtube.com/embed/_qlCa4LIabg?feature=oembed" TargetMode="Externa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4.xml"/><Relationship Id="rId1" Type="http://schemas.openxmlformats.org/officeDocument/2006/relationships/video" Target="https://www.youtube.com/embed/prSRqg3-848?feature=oembed"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video" Target="https://www.youtube.com/embed/GP-cqFLS8Q4?feature=oembed" TargetMode="Externa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4.xml"/><Relationship Id="rId1" Type="http://schemas.openxmlformats.org/officeDocument/2006/relationships/video" Target="https://www.youtube.com/embed/Fr8G7MtRNlk?feature=oembed" TargetMode="Externa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implicit.harvard.edu/implicit/takeatest.html"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5.xml"/><Relationship Id="rId1" Type="http://schemas.openxmlformats.org/officeDocument/2006/relationships/video" Target="https://www.youtube.com/embed/VabHAZw6YGg?feature=oembed" TargetMode="Externa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video" Target="https://www.youtube.com/embed/Wy6eUTLzcU4?feature=oembed" TargetMode="Externa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fi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patientexperience@glensfallshosp.org"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ei.extension.org/cultural-competency/"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video" Target="https://www.youtube.com/embed/Z934vT7xhh0?feature=oembed"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ubtitle 2">
            <a:extLst>
              <a:ext uri="{FF2B5EF4-FFF2-40B4-BE49-F238E27FC236}">
                <a16:creationId xmlns:a16="http://schemas.microsoft.com/office/drawing/2014/main" id="{983DBA0D-9D71-49A3-9234-88F34516FE1C}"/>
              </a:ext>
            </a:extLst>
          </p:cNvPr>
          <p:cNvSpPr>
            <a:spLocks noGrp="1" noChangeArrowheads="1"/>
          </p:cNvSpPr>
          <p:nvPr>
            <p:ph type="subTitle" idx="1"/>
          </p:nvPr>
        </p:nvSpPr>
        <p:spPr>
          <a:xfrm>
            <a:off x="4766733" y="3733801"/>
            <a:ext cx="4114800" cy="952500"/>
          </a:xfrm>
        </p:spPr>
        <p:txBody>
          <a:bodyPr/>
          <a:lstStyle/>
          <a:p>
            <a:pPr>
              <a:defRPr/>
            </a:pPr>
            <a:r>
              <a:rPr lang="en-US" altLang="en-US" dirty="0"/>
              <a:t>Diversity, Equity &amp; Inclusion </a:t>
            </a:r>
          </a:p>
        </p:txBody>
      </p:sp>
      <p:pic>
        <p:nvPicPr>
          <p:cNvPr id="11267" name="Picture 2" descr="Text&#10;&#10;Description automatically generated">
            <a:extLst>
              <a:ext uri="{FF2B5EF4-FFF2-40B4-BE49-F238E27FC236}">
                <a16:creationId xmlns:a16="http://schemas.microsoft.com/office/drawing/2014/main" id="{A2EFBCC3-B04E-4AFF-AF1B-0B68C551E4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6273801"/>
            <a:ext cx="2235200" cy="49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3E84F-769C-4562-8D12-F708DC1480E4}"/>
              </a:ext>
            </a:extLst>
          </p:cNvPr>
          <p:cNvSpPr>
            <a:spLocks noGrp="1"/>
          </p:cNvSpPr>
          <p:nvPr>
            <p:ph type="title"/>
          </p:nvPr>
        </p:nvSpPr>
        <p:spPr/>
        <p:txBody>
          <a:bodyPr/>
          <a:lstStyle/>
          <a:p>
            <a:r>
              <a:rPr lang="en-US" dirty="0"/>
              <a:t>Identity – The “Big 8”</a:t>
            </a:r>
          </a:p>
        </p:txBody>
      </p:sp>
      <p:sp>
        <p:nvSpPr>
          <p:cNvPr id="3" name="Slide Number Placeholder 2">
            <a:extLst>
              <a:ext uri="{FF2B5EF4-FFF2-40B4-BE49-F238E27FC236}">
                <a16:creationId xmlns:a16="http://schemas.microsoft.com/office/drawing/2014/main" id="{E144A0F6-36BF-497D-9019-7FAF045336D4}"/>
              </a:ext>
            </a:extLst>
          </p:cNvPr>
          <p:cNvSpPr>
            <a:spLocks noGrp="1"/>
          </p:cNvSpPr>
          <p:nvPr>
            <p:ph type="sldNum" sz="quarter" idx="10"/>
          </p:nvPr>
        </p:nvSpPr>
        <p:spPr/>
        <p:txBody>
          <a:bodyPr/>
          <a:lstStyle/>
          <a:p>
            <a:fld id="{887A7BD1-A769-48E0-A50A-EF8F1C73601E}" type="slidenum">
              <a:rPr lang="en-US" smtClean="0"/>
              <a:pPr/>
              <a:t>10</a:t>
            </a:fld>
            <a:endParaRPr lang="en-US"/>
          </a:p>
        </p:txBody>
      </p:sp>
      <p:sp>
        <p:nvSpPr>
          <p:cNvPr id="4" name="Content Placeholder 2">
            <a:extLst>
              <a:ext uri="{FF2B5EF4-FFF2-40B4-BE49-F238E27FC236}">
                <a16:creationId xmlns:a16="http://schemas.microsoft.com/office/drawing/2014/main" id="{5A5130FC-DA63-4D67-8AAF-CDF66CE95783}"/>
              </a:ext>
            </a:extLst>
          </p:cNvPr>
          <p:cNvSpPr txBox="1">
            <a:spLocks/>
          </p:cNvSpPr>
          <p:nvPr/>
        </p:nvSpPr>
        <p:spPr>
          <a:xfrm>
            <a:off x="648929" y="1752600"/>
            <a:ext cx="3009900" cy="3581400"/>
          </a:xfrm>
          <a:prstGeom prst="rect">
            <a:avLst/>
          </a:prstGeom>
        </p:spPr>
        <p:txBody>
          <a:bodyPr/>
          <a:lstStyle>
            <a:lvl1pPr marL="230188" indent="-230188" algn="l" rtl="0" eaLnBrk="0" fontAlgn="base" hangingPunct="0">
              <a:spcBef>
                <a:spcPct val="20000"/>
              </a:spcBef>
              <a:spcAft>
                <a:spcPct val="0"/>
              </a:spcAft>
              <a:buClr>
                <a:schemeClr val="accent1"/>
              </a:buClr>
              <a:buSzPct val="100000"/>
              <a:buFont typeface="Arial" pitchFamily="34" charset="0"/>
              <a:buChar char="•"/>
              <a:defRPr sz="2200">
                <a:solidFill>
                  <a:schemeClr val="tx1"/>
                </a:solidFill>
                <a:latin typeface="Arial"/>
                <a:ea typeface="MS PGothic" pitchFamily="34" charset="-128"/>
                <a:cs typeface="Arial"/>
              </a:defRPr>
            </a:lvl1pPr>
            <a:lvl2pPr marL="569913" indent="-223838" algn="l" rtl="0" eaLnBrk="0" fontAlgn="base" hangingPunct="0">
              <a:spcBef>
                <a:spcPct val="20000"/>
              </a:spcBef>
              <a:spcAft>
                <a:spcPct val="0"/>
              </a:spcAft>
              <a:buClr>
                <a:schemeClr val="accent1"/>
              </a:buClr>
              <a:buFont typeface="Times" pitchFamily="-84" charset="0"/>
              <a:buChar char="•"/>
              <a:defRPr sz="2000">
                <a:solidFill>
                  <a:schemeClr val="tx1"/>
                </a:solidFill>
                <a:latin typeface="Arial"/>
                <a:ea typeface="MS PGothic" pitchFamily="34" charset="-128"/>
                <a:cs typeface="Arial"/>
              </a:defRPr>
            </a:lvl2pPr>
            <a:lvl3pPr marL="746125" indent="-176213" algn="l" rtl="0" eaLnBrk="0" fontAlgn="base" hangingPunct="0">
              <a:spcBef>
                <a:spcPct val="20000"/>
              </a:spcBef>
              <a:spcAft>
                <a:spcPct val="0"/>
              </a:spcAft>
              <a:buClr>
                <a:schemeClr val="accent1"/>
              </a:buClr>
              <a:buChar char="•"/>
              <a:defRPr>
                <a:solidFill>
                  <a:schemeClr val="tx1"/>
                </a:solidFill>
                <a:latin typeface="Arial"/>
                <a:ea typeface="MS PGothic" pitchFamily="34" charset="-128"/>
                <a:cs typeface="Arial"/>
              </a:defRPr>
            </a:lvl3pPr>
            <a:lvl4pPr marL="969963" indent="-169863" algn="l" rtl="0" eaLnBrk="0" fontAlgn="base" hangingPunct="0">
              <a:spcBef>
                <a:spcPct val="20000"/>
              </a:spcBef>
              <a:spcAft>
                <a:spcPct val="0"/>
              </a:spcAft>
              <a:buClr>
                <a:schemeClr val="accent1"/>
              </a:buClr>
              <a:buFont typeface="Times" pitchFamily="-84" charset="0"/>
              <a:buChar char="•"/>
              <a:defRPr sz="1600">
                <a:solidFill>
                  <a:schemeClr val="tx1"/>
                </a:solidFill>
                <a:latin typeface="Arial"/>
                <a:ea typeface="MS PGothic" pitchFamily="34" charset="-128"/>
                <a:cs typeface="Arial"/>
              </a:defRPr>
            </a:lvl4pPr>
            <a:lvl5pPr marL="1146175" indent="-176213" algn="l" rtl="0" eaLnBrk="0" fontAlgn="base" hangingPunct="0">
              <a:spcBef>
                <a:spcPct val="20000"/>
              </a:spcBef>
              <a:spcAft>
                <a:spcPct val="0"/>
              </a:spcAft>
              <a:buClr>
                <a:schemeClr val="accent1"/>
              </a:buClr>
              <a:buFont typeface="Times" pitchFamily="-84" charset="0"/>
              <a:buChar char="•"/>
              <a:defRPr sz="1400">
                <a:solidFill>
                  <a:schemeClr val="tx1"/>
                </a:solidFill>
                <a:latin typeface="Arial"/>
                <a:ea typeface="MS PGothic" pitchFamily="34" charset="-128"/>
                <a:cs typeface="Arial"/>
              </a:defRPr>
            </a:lvl5pPr>
            <a:lvl6pPr marL="2514600" indent="-228600" algn="l" rtl="0" eaLnBrk="1" fontAlgn="base" hangingPunct="1">
              <a:spcBef>
                <a:spcPct val="20000"/>
              </a:spcBef>
              <a:spcAft>
                <a:spcPct val="0"/>
              </a:spcAft>
              <a:buClr>
                <a:srgbClr val="00853E"/>
              </a:buClr>
              <a:buFont typeface="Times" pitchFamily="84" charset="0"/>
              <a:buChar char="•"/>
              <a:defRPr sz="1400">
                <a:solidFill>
                  <a:schemeClr val="tx1"/>
                </a:solidFill>
                <a:latin typeface="+mn-lt"/>
                <a:ea typeface="+mn-ea"/>
              </a:defRPr>
            </a:lvl6pPr>
            <a:lvl7pPr marL="2971800" indent="-228600" algn="l" rtl="0" eaLnBrk="1" fontAlgn="base" hangingPunct="1">
              <a:spcBef>
                <a:spcPct val="20000"/>
              </a:spcBef>
              <a:spcAft>
                <a:spcPct val="0"/>
              </a:spcAft>
              <a:buClr>
                <a:srgbClr val="00853E"/>
              </a:buClr>
              <a:buFont typeface="Times" pitchFamily="84" charset="0"/>
              <a:buChar char="•"/>
              <a:defRPr sz="1400">
                <a:solidFill>
                  <a:schemeClr val="tx1"/>
                </a:solidFill>
                <a:latin typeface="+mn-lt"/>
                <a:ea typeface="+mn-ea"/>
              </a:defRPr>
            </a:lvl7pPr>
            <a:lvl8pPr marL="3429000" indent="-228600" algn="l" rtl="0" eaLnBrk="1" fontAlgn="base" hangingPunct="1">
              <a:spcBef>
                <a:spcPct val="20000"/>
              </a:spcBef>
              <a:spcAft>
                <a:spcPct val="0"/>
              </a:spcAft>
              <a:buClr>
                <a:srgbClr val="00853E"/>
              </a:buClr>
              <a:buFont typeface="Times" pitchFamily="84" charset="0"/>
              <a:buChar char="•"/>
              <a:defRPr sz="1400">
                <a:solidFill>
                  <a:schemeClr val="tx1"/>
                </a:solidFill>
                <a:latin typeface="+mn-lt"/>
                <a:ea typeface="+mn-ea"/>
              </a:defRPr>
            </a:lvl8pPr>
            <a:lvl9pPr marL="3886200" indent="-228600" algn="l" rtl="0" eaLnBrk="1" fontAlgn="base" hangingPunct="1">
              <a:spcBef>
                <a:spcPct val="20000"/>
              </a:spcBef>
              <a:spcAft>
                <a:spcPct val="0"/>
              </a:spcAft>
              <a:buClr>
                <a:srgbClr val="00853E"/>
              </a:buClr>
              <a:buFont typeface="Times" pitchFamily="84" charset="0"/>
              <a:buChar char="•"/>
              <a:defRPr sz="1400">
                <a:solidFill>
                  <a:schemeClr val="tx1"/>
                </a:solidFill>
                <a:latin typeface="+mn-lt"/>
                <a:ea typeface="+mn-ea"/>
              </a:defRPr>
            </a:lvl9pPr>
          </a:lstStyle>
          <a:p>
            <a:pPr marL="0" indent="0">
              <a:buNone/>
            </a:pPr>
            <a:r>
              <a:rPr lang="en-US" sz="2400" dirty="0">
                <a:solidFill>
                  <a:srgbClr val="002060"/>
                </a:solidFill>
                <a:latin typeface="+mn-lt"/>
              </a:rPr>
              <a:t>“The way an individual thinks about themselves, the way they are viewed by the world and the characteristics that define them.”</a:t>
            </a:r>
          </a:p>
        </p:txBody>
      </p:sp>
      <p:graphicFrame>
        <p:nvGraphicFramePr>
          <p:cNvPr id="5" name="Diagram 4">
            <a:extLst>
              <a:ext uri="{FF2B5EF4-FFF2-40B4-BE49-F238E27FC236}">
                <a16:creationId xmlns:a16="http://schemas.microsoft.com/office/drawing/2014/main" id="{29370C38-4A6C-46DD-84A3-6F15A32EB071}"/>
              </a:ext>
            </a:extLst>
          </p:cNvPr>
          <p:cNvGraphicFramePr/>
          <p:nvPr>
            <p:extLst>
              <p:ext uri="{D42A27DB-BD31-4B8C-83A1-F6EECF244321}">
                <p14:modId xmlns:p14="http://schemas.microsoft.com/office/powerpoint/2010/main" val="3965340302"/>
              </p:ext>
            </p:extLst>
          </p:nvPr>
        </p:nvGraphicFramePr>
        <p:xfrm>
          <a:off x="3695700" y="1143000"/>
          <a:ext cx="4659630" cy="5128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Text&#10;&#10;Description automatically generated">
            <a:extLst>
              <a:ext uri="{FF2B5EF4-FFF2-40B4-BE49-F238E27FC236}">
                <a16:creationId xmlns:a16="http://schemas.microsoft.com/office/drawing/2014/main" id="{C0F430A0-F0E3-4EBB-983B-919CBB968B9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59418" y="6271683"/>
            <a:ext cx="2235200" cy="49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810225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BB1F4-9BFD-4620-B00A-4FC8FEF08967}"/>
              </a:ext>
            </a:extLst>
          </p:cNvPr>
          <p:cNvSpPr>
            <a:spLocks noGrp="1"/>
          </p:cNvSpPr>
          <p:nvPr>
            <p:ph type="title"/>
          </p:nvPr>
        </p:nvSpPr>
        <p:spPr/>
        <p:txBody>
          <a:bodyPr/>
          <a:lstStyle/>
          <a:p>
            <a:r>
              <a:rPr lang="en-US" dirty="0"/>
              <a:t>Activate a growth mindset…</a:t>
            </a:r>
          </a:p>
        </p:txBody>
      </p:sp>
      <p:sp>
        <p:nvSpPr>
          <p:cNvPr id="3" name="Slide Number Placeholder 2">
            <a:extLst>
              <a:ext uri="{FF2B5EF4-FFF2-40B4-BE49-F238E27FC236}">
                <a16:creationId xmlns:a16="http://schemas.microsoft.com/office/drawing/2014/main" id="{A3A3F8F5-D593-4C5C-83FC-2BA087D3A743}"/>
              </a:ext>
            </a:extLst>
          </p:cNvPr>
          <p:cNvSpPr>
            <a:spLocks noGrp="1"/>
          </p:cNvSpPr>
          <p:nvPr>
            <p:ph type="sldNum" sz="quarter" idx="10"/>
          </p:nvPr>
        </p:nvSpPr>
        <p:spPr/>
        <p:txBody>
          <a:bodyPr/>
          <a:lstStyle/>
          <a:p>
            <a:fld id="{887A7BD1-A769-48E0-A50A-EF8F1C73601E}" type="slidenum">
              <a:rPr lang="en-US" smtClean="0"/>
              <a:pPr/>
              <a:t>11</a:t>
            </a:fld>
            <a:endParaRPr lang="en-US"/>
          </a:p>
        </p:txBody>
      </p:sp>
      <p:pic>
        <p:nvPicPr>
          <p:cNvPr id="4" name="Online Media 3" title="Developing and Embracing a Growth Mindset">
            <a:hlinkClick r:id="" action="ppaction://media"/>
            <a:extLst>
              <a:ext uri="{FF2B5EF4-FFF2-40B4-BE49-F238E27FC236}">
                <a16:creationId xmlns:a16="http://schemas.microsoft.com/office/drawing/2014/main" id="{01ED0377-7424-45E3-972B-42D42CDE34DC}"/>
              </a:ext>
            </a:extLst>
          </p:cNvPr>
          <p:cNvPicPr>
            <a:picLocks noRot="1" noChangeAspect="1"/>
          </p:cNvPicPr>
          <p:nvPr>
            <a:videoFile r:link="rId1"/>
          </p:nvPr>
        </p:nvPicPr>
        <p:blipFill>
          <a:blip r:embed="rId3"/>
          <a:stretch>
            <a:fillRect/>
          </a:stretch>
        </p:blipFill>
        <p:spPr>
          <a:xfrm>
            <a:off x="885117" y="1525962"/>
            <a:ext cx="7373766" cy="4166178"/>
          </a:xfrm>
          <a:prstGeom prst="rect">
            <a:avLst/>
          </a:prstGeom>
        </p:spPr>
      </p:pic>
      <p:pic>
        <p:nvPicPr>
          <p:cNvPr id="5" name="Picture 4" descr="Text&#10;&#10;Description automatically generated">
            <a:extLst>
              <a:ext uri="{FF2B5EF4-FFF2-40B4-BE49-F238E27FC236}">
                <a16:creationId xmlns:a16="http://schemas.microsoft.com/office/drawing/2014/main" id="{95F7991C-5DFD-477E-8B73-640DDC1708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9418" y="6271683"/>
            <a:ext cx="2235200" cy="49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34279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C2B34-D6A1-42DD-B6DD-D19D998787EE}"/>
              </a:ext>
            </a:extLst>
          </p:cNvPr>
          <p:cNvSpPr>
            <a:spLocks noGrp="1"/>
          </p:cNvSpPr>
          <p:nvPr>
            <p:ph type="title"/>
          </p:nvPr>
        </p:nvSpPr>
        <p:spPr/>
        <p:txBody>
          <a:bodyPr/>
          <a:lstStyle/>
          <a:p>
            <a:r>
              <a:rPr lang="en-US" dirty="0"/>
              <a:t>Activate a growth mindset…</a:t>
            </a:r>
          </a:p>
        </p:txBody>
      </p:sp>
      <p:sp>
        <p:nvSpPr>
          <p:cNvPr id="5" name="Slide Number Placeholder 4">
            <a:extLst>
              <a:ext uri="{FF2B5EF4-FFF2-40B4-BE49-F238E27FC236}">
                <a16:creationId xmlns:a16="http://schemas.microsoft.com/office/drawing/2014/main" id="{95469235-E538-4F8B-8FE8-EE5778B61706}"/>
              </a:ext>
            </a:extLst>
          </p:cNvPr>
          <p:cNvSpPr>
            <a:spLocks noGrp="1"/>
          </p:cNvSpPr>
          <p:nvPr>
            <p:ph type="sldNum" sz="quarter" idx="15"/>
          </p:nvPr>
        </p:nvSpPr>
        <p:spPr/>
        <p:txBody>
          <a:bodyPr/>
          <a:lstStyle/>
          <a:p>
            <a:fld id="{4FB40906-5957-4CC9-85AF-9B62FA1CAEA0}" type="slidenum">
              <a:rPr lang="en-US" smtClean="0"/>
              <a:pPr/>
              <a:t>12</a:t>
            </a:fld>
            <a:endParaRPr lang="en-US"/>
          </a:p>
        </p:txBody>
      </p:sp>
      <p:pic>
        <p:nvPicPr>
          <p:cNvPr id="7" name="Picture 6" descr="Icon&#10;&#10;Description automatically generated">
            <a:extLst>
              <a:ext uri="{FF2B5EF4-FFF2-40B4-BE49-F238E27FC236}">
                <a16:creationId xmlns:a16="http://schemas.microsoft.com/office/drawing/2014/main" id="{C135B2AE-A772-4831-A267-5EC7624A30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6920" y="3060454"/>
            <a:ext cx="3192780" cy="3180009"/>
          </a:xfrm>
          <a:prstGeom prst="rect">
            <a:avLst/>
          </a:prstGeom>
        </p:spPr>
      </p:pic>
      <p:sp>
        <p:nvSpPr>
          <p:cNvPr id="3" name="Content Placeholder 2">
            <a:extLst>
              <a:ext uri="{FF2B5EF4-FFF2-40B4-BE49-F238E27FC236}">
                <a16:creationId xmlns:a16="http://schemas.microsoft.com/office/drawing/2014/main" id="{24AD05AB-0A54-4612-A06D-07D030603753}"/>
              </a:ext>
            </a:extLst>
          </p:cNvPr>
          <p:cNvSpPr>
            <a:spLocks noGrp="1"/>
          </p:cNvSpPr>
          <p:nvPr>
            <p:ph sz="quarter" idx="13"/>
          </p:nvPr>
        </p:nvSpPr>
        <p:spPr>
          <a:xfrm>
            <a:off x="546940" y="1386840"/>
            <a:ext cx="7785530" cy="3581400"/>
          </a:xfrm>
        </p:spPr>
        <p:txBody>
          <a:bodyPr/>
          <a:lstStyle/>
          <a:p>
            <a:r>
              <a:rPr lang="en-US" dirty="0"/>
              <a:t>Learning and understanding diversity, equity, and inclusion across all populations is a life-long journey. </a:t>
            </a:r>
          </a:p>
          <a:p>
            <a:pPr marL="0" indent="0">
              <a:buNone/>
            </a:pPr>
            <a:r>
              <a:rPr lang="en-US" dirty="0"/>
              <a:t> </a:t>
            </a:r>
          </a:p>
          <a:p>
            <a:r>
              <a:rPr lang="en-US" dirty="0"/>
              <a:t>Through this module we hope to:</a:t>
            </a:r>
          </a:p>
          <a:p>
            <a:pPr lvl="1"/>
            <a:r>
              <a:rPr lang="en-US" dirty="0"/>
              <a:t>Open your mind</a:t>
            </a:r>
          </a:p>
          <a:p>
            <a:pPr lvl="1"/>
            <a:r>
              <a:rPr lang="en-US" dirty="0"/>
              <a:t>Create inquiry</a:t>
            </a:r>
          </a:p>
          <a:p>
            <a:pPr lvl="1"/>
            <a:r>
              <a:rPr lang="en-US" dirty="0"/>
              <a:t>Acknowledge that there is a lot of work to be done</a:t>
            </a:r>
          </a:p>
          <a:p>
            <a:pPr lvl="1"/>
            <a:r>
              <a:rPr lang="en-US" dirty="0"/>
              <a:t>Join together as a GFH Family on this journey</a:t>
            </a:r>
          </a:p>
          <a:p>
            <a:pPr lvl="1"/>
            <a:r>
              <a:rPr lang="en-US" dirty="0"/>
              <a:t>Provide resources</a:t>
            </a:r>
          </a:p>
        </p:txBody>
      </p:sp>
      <p:pic>
        <p:nvPicPr>
          <p:cNvPr id="6" name="Picture 5" descr="Text&#10;&#10;Description automatically generated">
            <a:extLst>
              <a:ext uri="{FF2B5EF4-FFF2-40B4-BE49-F238E27FC236}">
                <a16:creationId xmlns:a16="http://schemas.microsoft.com/office/drawing/2014/main" id="{586654A3-9173-40DA-9655-9BC2D3500D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9418" y="6271683"/>
            <a:ext cx="2235200" cy="49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284661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7520D-0011-4B02-AB7B-5430C86C03DA}"/>
              </a:ext>
            </a:extLst>
          </p:cNvPr>
          <p:cNvSpPr>
            <a:spLocks noGrp="1"/>
          </p:cNvSpPr>
          <p:nvPr>
            <p:ph type="title"/>
          </p:nvPr>
        </p:nvSpPr>
        <p:spPr/>
        <p:txBody>
          <a:bodyPr/>
          <a:lstStyle/>
          <a:p>
            <a:r>
              <a:rPr lang="en-US" dirty="0"/>
              <a:t>What does it mean to be an ALLY?</a:t>
            </a:r>
          </a:p>
        </p:txBody>
      </p:sp>
      <p:pic>
        <p:nvPicPr>
          <p:cNvPr id="6" name="Online Media 5" title="What it Means to be an Ally">
            <a:hlinkClick r:id="" action="ppaction://media"/>
            <a:extLst>
              <a:ext uri="{FF2B5EF4-FFF2-40B4-BE49-F238E27FC236}">
                <a16:creationId xmlns:a16="http://schemas.microsoft.com/office/drawing/2014/main" id="{B7E2E89D-3F15-450B-94E1-4EC2D370AB07}"/>
              </a:ext>
            </a:extLst>
          </p:cNvPr>
          <p:cNvPicPr>
            <a:picLocks noGrp="1" noRot="1" noChangeAspect="1"/>
          </p:cNvPicPr>
          <p:nvPr>
            <p:ph sz="quarter" idx="13"/>
            <a:videoFile r:link="rId1"/>
          </p:nvPr>
        </p:nvPicPr>
        <p:blipFill>
          <a:blip r:embed="rId3"/>
          <a:stretch>
            <a:fillRect/>
          </a:stretch>
        </p:blipFill>
        <p:spPr>
          <a:xfrm>
            <a:off x="899772" y="1350645"/>
            <a:ext cx="7357156" cy="4156710"/>
          </a:xfrm>
          <a:prstGeom prst="rect">
            <a:avLst/>
          </a:prstGeom>
        </p:spPr>
      </p:pic>
      <p:sp>
        <p:nvSpPr>
          <p:cNvPr id="5" name="Slide Number Placeholder 4">
            <a:extLst>
              <a:ext uri="{FF2B5EF4-FFF2-40B4-BE49-F238E27FC236}">
                <a16:creationId xmlns:a16="http://schemas.microsoft.com/office/drawing/2014/main" id="{F836A5C3-D824-4159-8FA5-66849C3595B1}"/>
              </a:ext>
            </a:extLst>
          </p:cNvPr>
          <p:cNvSpPr>
            <a:spLocks noGrp="1"/>
          </p:cNvSpPr>
          <p:nvPr>
            <p:ph type="sldNum" sz="quarter" idx="15"/>
          </p:nvPr>
        </p:nvSpPr>
        <p:spPr/>
        <p:txBody>
          <a:bodyPr/>
          <a:lstStyle/>
          <a:p>
            <a:fld id="{4FB40906-5957-4CC9-85AF-9B62FA1CAEA0}" type="slidenum">
              <a:rPr lang="en-US" smtClean="0"/>
              <a:pPr/>
              <a:t>13</a:t>
            </a:fld>
            <a:endParaRPr lang="en-US"/>
          </a:p>
        </p:txBody>
      </p:sp>
      <p:sp>
        <p:nvSpPr>
          <p:cNvPr id="7" name="TextBox 6">
            <a:extLst>
              <a:ext uri="{FF2B5EF4-FFF2-40B4-BE49-F238E27FC236}">
                <a16:creationId xmlns:a16="http://schemas.microsoft.com/office/drawing/2014/main" id="{6AFE891E-4142-4495-8747-D64B79D30276}"/>
              </a:ext>
            </a:extLst>
          </p:cNvPr>
          <p:cNvSpPr txBox="1"/>
          <p:nvPr/>
        </p:nvSpPr>
        <p:spPr bwMode="auto">
          <a:xfrm>
            <a:off x="1543050" y="5704632"/>
            <a:ext cx="6233818" cy="33855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kern="0" cap="none" spc="0" normalizeH="0" baseline="0" noProof="0" dirty="0">
                <a:ln>
                  <a:noFill/>
                </a:ln>
                <a:effectLst/>
                <a:uLnTx/>
                <a:uFillTx/>
                <a:latin typeface="Arial Black" pitchFamily="34" charset="0"/>
                <a:ea typeface="MS PGothic" pitchFamily="34" charset="-128"/>
                <a:cs typeface="+mj-cs"/>
              </a:rPr>
              <a:t>“Be compassionate towards yourself and each other.”</a:t>
            </a:r>
          </a:p>
        </p:txBody>
      </p:sp>
      <p:pic>
        <p:nvPicPr>
          <p:cNvPr id="8" name="Picture 7" descr="Text&#10;&#10;Description automatically generated">
            <a:extLst>
              <a:ext uri="{FF2B5EF4-FFF2-40B4-BE49-F238E27FC236}">
                <a16:creationId xmlns:a16="http://schemas.microsoft.com/office/drawing/2014/main" id="{6F56D4AE-57C2-4EDC-9736-09625BFED05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9418" y="6271683"/>
            <a:ext cx="2235200" cy="49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87533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7520D-0011-4B02-AB7B-5430C86C03DA}"/>
              </a:ext>
            </a:extLst>
          </p:cNvPr>
          <p:cNvSpPr>
            <a:spLocks noGrp="1"/>
          </p:cNvSpPr>
          <p:nvPr>
            <p:ph type="title"/>
          </p:nvPr>
        </p:nvSpPr>
        <p:spPr/>
        <p:txBody>
          <a:bodyPr/>
          <a:lstStyle/>
          <a:p>
            <a:r>
              <a:rPr lang="en-US" dirty="0"/>
              <a:t>Unconscious Bias </a:t>
            </a:r>
          </a:p>
        </p:txBody>
      </p:sp>
      <p:sp>
        <p:nvSpPr>
          <p:cNvPr id="5" name="Slide Number Placeholder 4">
            <a:extLst>
              <a:ext uri="{FF2B5EF4-FFF2-40B4-BE49-F238E27FC236}">
                <a16:creationId xmlns:a16="http://schemas.microsoft.com/office/drawing/2014/main" id="{F836A5C3-D824-4159-8FA5-66849C3595B1}"/>
              </a:ext>
            </a:extLst>
          </p:cNvPr>
          <p:cNvSpPr>
            <a:spLocks noGrp="1"/>
          </p:cNvSpPr>
          <p:nvPr>
            <p:ph type="sldNum" sz="quarter" idx="15"/>
          </p:nvPr>
        </p:nvSpPr>
        <p:spPr/>
        <p:txBody>
          <a:bodyPr/>
          <a:lstStyle/>
          <a:p>
            <a:fld id="{4FB40906-5957-4CC9-85AF-9B62FA1CAEA0}" type="slidenum">
              <a:rPr lang="en-US" smtClean="0"/>
              <a:pPr/>
              <a:t>14</a:t>
            </a:fld>
            <a:endParaRPr lang="en-US"/>
          </a:p>
        </p:txBody>
      </p:sp>
      <p:pic>
        <p:nvPicPr>
          <p:cNvPr id="8" name="Online Media 7" title="How to Outsmart Your Own Unconscious Bias | Valerie Alexander | TEDxPasadena">
            <a:hlinkClick r:id="" action="ppaction://media"/>
            <a:extLst>
              <a:ext uri="{FF2B5EF4-FFF2-40B4-BE49-F238E27FC236}">
                <a16:creationId xmlns:a16="http://schemas.microsoft.com/office/drawing/2014/main" id="{B2E7E9D4-BE3D-4B8B-AA22-65C0F821F913}"/>
              </a:ext>
            </a:extLst>
          </p:cNvPr>
          <p:cNvPicPr>
            <a:picLocks noRot="1" noChangeAspect="1"/>
          </p:cNvPicPr>
          <p:nvPr>
            <a:videoFile r:link="rId1"/>
          </p:nvPr>
        </p:nvPicPr>
        <p:blipFill>
          <a:blip r:embed="rId3"/>
          <a:stretch>
            <a:fillRect/>
          </a:stretch>
        </p:blipFill>
        <p:spPr>
          <a:xfrm>
            <a:off x="838200" y="1684358"/>
            <a:ext cx="7105745" cy="4014746"/>
          </a:xfrm>
          <a:prstGeom prst="rect">
            <a:avLst/>
          </a:prstGeom>
        </p:spPr>
      </p:pic>
      <p:sp>
        <p:nvSpPr>
          <p:cNvPr id="9" name="Flowchart: Sequential Access Storage 8">
            <a:extLst>
              <a:ext uri="{FF2B5EF4-FFF2-40B4-BE49-F238E27FC236}">
                <a16:creationId xmlns:a16="http://schemas.microsoft.com/office/drawing/2014/main" id="{E6131EF7-98BA-4136-B3E2-DF3BA6C188BE}"/>
              </a:ext>
            </a:extLst>
          </p:cNvPr>
          <p:cNvSpPr/>
          <p:nvPr/>
        </p:nvSpPr>
        <p:spPr bwMode="auto">
          <a:xfrm>
            <a:off x="194310" y="1297260"/>
            <a:ext cx="2526030" cy="2288879"/>
          </a:xfrm>
          <a:prstGeom prst="flowChartMagneticTape">
            <a:avLst/>
          </a:prstGeom>
          <a:solidFill>
            <a:srgbClr val="004376"/>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r>
              <a:rPr lang="en-US" sz="1800" kern="0" dirty="0">
                <a:solidFill>
                  <a:schemeClr val="bg1"/>
                </a:solidFill>
                <a:latin typeface="Arial Black" pitchFamily="34" charset="0"/>
                <a:ea typeface="MS PGothic" pitchFamily="34" charset="-128"/>
              </a:rPr>
              <a:t>“Speaking up is the only way we will make progress.”</a:t>
            </a:r>
          </a:p>
        </p:txBody>
      </p:sp>
      <p:pic>
        <p:nvPicPr>
          <p:cNvPr id="6" name="Picture 5" descr="Text&#10;&#10;Description automatically generated">
            <a:extLst>
              <a:ext uri="{FF2B5EF4-FFF2-40B4-BE49-F238E27FC236}">
                <a16:creationId xmlns:a16="http://schemas.microsoft.com/office/drawing/2014/main" id="{225C1C2C-CC8F-4D8C-830C-A3E116F1B5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9418" y="6271683"/>
            <a:ext cx="2235200" cy="49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77025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7520D-0011-4B02-AB7B-5430C86C03DA}"/>
              </a:ext>
            </a:extLst>
          </p:cNvPr>
          <p:cNvSpPr>
            <a:spLocks noGrp="1"/>
          </p:cNvSpPr>
          <p:nvPr>
            <p:ph type="title"/>
          </p:nvPr>
        </p:nvSpPr>
        <p:spPr/>
        <p:txBody>
          <a:bodyPr/>
          <a:lstStyle/>
          <a:p>
            <a:r>
              <a:rPr lang="en-US" dirty="0"/>
              <a:t>Implicit Bias </a:t>
            </a:r>
          </a:p>
        </p:txBody>
      </p:sp>
      <p:pic>
        <p:nvPicPr>
          <p:cNvPr id="6" name="Online Media 5" title="Implicit Bias -- how it effects us and how we push through | Melanie Funchess | TEDxFlourCity">
            <a:hlinkClick r:id="" action="ppaction://media"/>
            <a:extLst>
              <a:ext uri="{FF2B5EF4-FFF2-40B4-BE49-F238E27FC236}">
                <a16:creationId xmlns:a16="http://schemas.microsoft.com/office/drawing/2014/main" id="{DFCF5794-ED1A-42C3-8B9C-A63B7CD6E16C}"/>
              </a:ext>
            </a:extLst>
          </p:cNvPr>
          <p:cNvPicPr>
            <a:picLocks noGrp="1" noRot="1" noChangeAspect="1"/>
          </p:cNvPicPr>
          <p:nvPr>
            <p:ph sz="quarter" idx="13"/>
            <a:videoFile r:link="rId1"/>
          </p:nvPr>
        </p:nvPicPr>
        <p:blipFill>
          <a:blip r:embed="rId3"/>
          <a:stretch>
            <a:fillRect/>
          </a:stretch>
        </p:blipFill>
        <p:spPr>
          <a:xfrm>
            <a:off x="1253490" y="1990770"/>
            <a:ext cx="6461760" cy="3650821"/>
          </a:xfrm>
          <a:prstGeom prst="rect">
            <a:avLst/>
          </a:prstGeom>
        </p:spPr>
      </p:pic>
      <p:sp>
        <p:nvSpPr>
          <p:cNvPr id="5" name="Slide Number Placeholder 4">
            <a:extLst>
              <a:ext uri="{FF2B5EF4-FFF2-40B4-BE49-F238E27FC236}">
                <a16:creationId xmlns:a16="http://schemas.microsoft.com/office/drawing/2014/main" id="{F836A5C3-D824-4159-8FA5-66849C3595B1}"/>
              </a:ext>
            </a:extLst>
          </p:cNvPr>
          <p:cNvSpPr>
            <a:spLocks noGrp="1"/>
          </p:cNvSpPr>
          <p:nvPr>
            <p:ph type="sldNum" sz="quarter" idx="15"/>
          </p:nvPr>
        </p:nvSpPr>
        <p:spPr/>
        <p:txBody>
          <a:bodyPr/>
          <a:lstStyle/>
          <a:p>
            <a:fld id="{4FB40906-5957-4CC9-85AF-9B62FA1CAEA0}" type="slidenum">
              <a:rPr lang="en-US" smtClean="0"/>
              <a:pPr/>
              <a:t>15</a:t>
            </a:fld>
            <a:endParaRPr lang="en-US"/>
          </a:p>
        </p:txBody>
      </p:sp>
      <p:sp>
        <p:nvSpPr>
          <p:cNvPr id="7" name="TextBox 6">
            <a:extLst>
              <a:ext uri="{FF2B5EF4-FFF2-40B4-BE49-F238E27FC236}">
                <a16:creationId xmlns:a16="http://schemas.microsoft.com/office/drawing/2014/main" id="{EB103111-1268-45E4-B8A4-9424D778C3CB}"/>
              </a:ext>
            </a:extLst>
          </p:cNvPr>
          <p:cNvSpPr txBox="1"/>
          <p:nvPr/>
        </p:nvSpPr>
        <p:spPr bwMode="auto">
          <a:xfrm>
            <a:off x="838200" y="1223993"/>
            <a:ext cx="7292340" cy="584775"/>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kern="0" cap="none" spc="0" normalizeH="0" baseline="0" noProof="0" dirty="0">
                <a:ln>
                  <a:noFill/>
                </a:ln>
                <a:effectLst/>
                <a:uLnTx/>
                <a:uFillTx/>
                <a:latin typeface="+mj-lt"/>
                <a:ea typeface="MS PGothic" pitchFamily="34" charset="-128"/>
                <a:cs typeface="+mj-cs"/>
              </a:rPr>
              <a:t>“Attitude and stereotypes that affect our behaviors, decisions, and attitudes unconsciously.”</a:t>
            </a:r>
          </a:p>
        </p:txBody>
      </p:sp>
      <p:sp>
        <p:nvSpPr>
          <p:cNvPr id="10" name="Flowchart: Sequential Access Storage 9">
            <a:extLst>
              <a:ext uri="{FF2B5EF4-FFF2-40B4-BE49-F238E27FC236}">
                <a16:creationId xmlns:a16="http://schemas.microsoft.com/office/drawing/2014/main" id="{300010B2-699D-4FF0-AD42-726BF77E941A}"/>
              </a:ext>
            </a:extLst>
          </p:cNvPr>
          <p:cNvSpPr/>
          <p:nvPr/>
        </p:nvSpPr>
        <p:spPr bwMode="auto">
          <a:xfrm>
            <a:off x="205740" y="1585891"/>
            <a:ext cx="1817370" cy="1780124"/>
          </a:xfrm>
          <a:prstGeom prst="flowChartMagneticTape">
            <a:avLst/>
          </a:prstGeom>
          <a:solidFill>
            <a:srgbClr val="004376"/>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r>
              <a:rPr lang="en-US" sz="1800" kern="0" dirty="0">
                <a:solidFill>
                  <a:schemeClr val="bg1"/>
                </a:solidFill>
                <a:latin typeface="Arial Black" pitchFamily="34" charset="0"/>
                <a:ea typeface="MS PGothic" pitchFamily="34" charset="-128"/>
              </a:rPr>
              <a:t>“We all have bias.”</a:t>
            </a:r>
          </a:p>
        </p:txBody>
      </p:sp>
      <p:sp>
        <p:nvSpPr>
          <p:cNvPr id="11" name="Flowchart: Sequential Access Storage 10">
            <a:extLst>
              <a:ext uri="{FF2B5EF4-FFF2-40B4-BE49-F238E27FC236}">
                <a16:creationId xmlns:a16="http://schemas.microsoft.com/office/drawing/2014/main" id="{3E7588CA-0771-4BDF-8BE1-DEABC59D70F5}"/>
              </a:ext>
            </a:extLst>
          </p:cNvPr>
          <p:cNvSpPr/>
          <p:nvPr/>
        </p:nvSpPr>
        <p:spPr bwMode="auto">
          <a:xfrm flipH="1">
            <a:off x="6492240" y="3558114"/>
            <a:ext cx="2651760" cy="2488356"/>
          </a:xfrm>
          <a:prstGeom prst="flowChartMagneticTape">
            <a:avLst/>
          </a:prstGeom>
          <a:solidFill>
            <a:srgbClr val="004376"/>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r>
              <a:rPr lang="en-US" sz="1800" kern="0" dirty="0">
                <a:solidFill>
                  <a:schemeClr val="bg1"/>
                </a:solidFill>
                <a:latin typeface="Arial Black" pitchFamily="34" charset="0"/>
                <a:ea typeface="MS PGothic" pitchFamily="34" charset="-128"/>
              </a:rPr>
              <a:t>“When you have privilege, use your privilege to create equity.”</a:t>
            </a:r>
          </a:p>
        </p:txBody>
      </p:sp>
      <p:pic>
        <p:nvPicPr>
          <p:cNvPr id="8" name="Picture 7" descr="Text&#10;&#10;Description automatically generated">
            <a:extLst>
              <a:ext uri="{FF2B5EF4-FFF2-40B4-BE49-F238E27FC236}">
                <a16:creationId xmlns:a16="http://schemas.microsoft.com/office/drawing/2014/main" id="{F796F11C-D66D-48BB-A59B-9549C1B0D6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9418" y="6271683"/>
            <a:ext cx="2235200" cy="49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45493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B11E-2665-448D-86D6-C4F297983496}"/>
              </a:ext>
            </a:extLst>
          </p:cNvPr>
          <p:cNvSpPr>
            <a:spLocks noGrp="1"/>
          </p:cNvSpPr>
          <p:nvPr>
            <p:ph type="title"/>
          </p:nvPr>
        </p:nvSpPr>
        <p:spPr/>
        <p:txBody>
          <a:bodyPr/>
          <a:lstStyle/>
          <a:p>
            <a:r>
              <a:rPr lang="en-US" dirty="0"/>
              <a:t>Implicit Bias </a:t>
            </a:r>
          </a:p>
        </p:txBody>
      </p:sp>
      <p:sp>
        <p:nvSpPr>
          <p:cNvPr id="3" name="Slide Number Placeholder 2">
            <a:extLst>
              <a:ext uri="{FF2B5EF4-FFF2-40B4-BE49-F238E27FC236}">
                <a16:creationId xmlns:a16="http://schemas.microsoft.com/office/drawing/2014/main" id="{938D1655-5450-4B07-906E-A7337882A08B}"/>
              </a:ext>
            </a:extLst>
          </p:cNvPr>
          <p:cNvSpPr>
            <a:spLocks noGrp="1"/>
          </p:cNvSpPr>
          <p:nvPr>
            <p:ph type="sldNum" sz="quarter" idx="10"/>
          </p:nvPr>
        </p:nvSpPr>
        <p:spPr/>
        <p:txBody>
          <a:bodyPr/>
          <a:lstStyle/>
          <a:p>
            <a:fld id="{887A7BD1-A769-48E0-A50A-EF8F1C73601E}" type="slidenum">
              <a:rPr lang="en-US" smtClean="0"/>
              <a:pPr/>
              <a:t>16</a:t>
            </a:fld>
            <a:endParaRPr lang="en-US"/>
          </a:p>
        </p:txBody>
      </p:sp>
      <p:sp>
        <p:nvSpPr>
          <p:cNvPr id="4" name="Content Placeholder 2">
            <a:extLst>
              <a:ext uri="{FF2B5EF4-FFF2-40B4-BE49-F238E27FC236}">
                <a16:creationId xmlns:a16="http://schemas.microsoft.com/office/drawing/2014/main" id="{9A615D8E-30A3-4D15-B988-B9CC7CE7BF75}"/>
              </a:ext>
            </a:extLst>
          </p:cNvPr>
          <p:cNvSpPr txBox="1">
            <a:spLocks/>
          </p:cNvSpPr>
          <p:nvPr/>
        </p:nvSpPr>
        <p:spPr>
          <a:xfrm>
            <a:off x="672240" y="1509484"/>
            <a:ext cx="7785530" cy="4542971"/>
          </a:xfrm>
          <a:prstGeom prst="rect">
            <a:avLst/>
          </a:prstGeom>
        </p:spPr>
        <p:txBody>
          <a:bodyPr/>
          <a:lstStyle>
            <a:lvl1pPr marL="230188" indent="-230188" algn="l" rtl="0" eaLnBrk="0" fontAlgn="base" hangingPunct="0">
              <a:spcBef>
                <a:spcPct val="20000"/>
              </a:spcBef>
              <a:spcAft>
                <a:spcPct val="0"/>
              </a:spcAft>
              <a:buClr>
                <a:schemeClr val="accent1"/>
              </a:buClr>
              <a:buSzPct val="100000"/>
              <a:buFont typeface="Arial" pitchFamily="34" charset="0"/>
              <a:buChar char="•"/>
              <a:defRPr sz="2200">
                <a:solidFill>
                  <a:schemeClr val="tx1"/>
                </a:solidFill>
                <a:latin typeface="Arial"/>
                <a:ea typeface="MS PGothic" pitchFamily="34" charset="-128"/>
                <a:cs typeface="Arial"/>
              </a:defRPr>
            </a:lvl1pPr>
            <a:lvl2pPr marL="569913" indent="-223838" algn="l" rtl="0" eaLnBrk="0" fontAlgn="base" hangingPunct="0">
              <a:spcBef>
                <a:spcPct val="20000"/>
              </a:spcBef>
              <a:spcAft>
                <a:spcPct val="0"/>
              </a:spcAft>
              <a:buClr>
                <a:schemeClr val="accent1"/>
              </a:buClr>
              <a:buFont typeface="Times" pitchFamily="-84" charset="0"/>
              <a:buChar char="•"/>
              <a:defRPr sz="2000">
                <a:solidFill>
                  <a:schemeClr val="tx1"/>
                </a:solidFill>
                <a:latin typeface="Arial"/>
                <a:ea typeface="MS PGothic" pitchFamily="34" charset="-128"/>
                <a:cs typeface="Arial"/>
              </a:defRPr>
            </a:lvl2pPr>
            <a:lvl3pPr marL="746125" indent="-176213" algn="l" rtl="0" eaLnBrk="0" fontAlgn="base" hangingPunct="0">
              <a:spcBef>
                <a:spcPct val="20000"/>
              </a:spcBef>
              <a:spcAft>
                <a:spcPct val="0"/>
              </a:spcAft>
              <a:buClr>
                <a:schemeClr val="accent1"/>
              </a:buClr>
              <a:buChar char="•"/>
              <a:defRPr>
                <a:solidFill>
                  <a:schemeClr val="tx1"/>
                </a:solidFill>
                <a:latin typeface="Arial"/>
                <a:ea typeface="MS PGothic" pitchFamily="34" charset="-128"/>
                <a:cs typeface="Arial"/>
              </a:defRPr>
            </a:lvl3pPr>
            <a:lvl4pPr marL="969963" indent="-169863" algn="l" rtl="0" eaLnBrk="0" fontAlgn="base" hangingPunct="0">
              <a:spcBef>
                <a:spcPct val="20000"/>
              </a:spcBef>
              <a:spcAft>
                <a:spcPct val="0"/>
              </a:spcAft>
              <a:buClr>
                <a:schemeClr val="accent1"/>
              </a:buClr>
              <a:buFont typeface="Times" pitchFamily="-84" charset="0"/>
              <a:buChar char="•"/>
              <a:defRPr sz="1600">
                <a:solidFill>
                  <a:schemeClr val="tx1"/>
                </a:solidFill>
                <a:latin typeface="Arial"/>
                <a:ea typeface="MS PGothic" pitchFamily="34" charset="-128"/>
                <a:cs typeface="Arial"/>
              </a:defRPr>
            </a:lvl4pPr>
            <a:lvl5pPr marL="1146175" indent="-176213" algn="l" rtl="0" eaLnBrk="0" fontAlgn="base" hangingPunct="0">
              <a:spcBef>
                <a:spcPct val="20000"/>
              </a:spcBef>
              <a:spcAft>
                <a:spcPct val="0"/>
              </a:spcAft>
              <a:buClr>
                <a:schemeClr val="accent1"/>
              </a:buClr>
              <a:buFont typeface="Times" pitchFamily="-84" charset="0"/>
              <a:buChar char="•"/>
              <a:defRPr sz="1400">
                <a:solidFill>
                  <a:schemeClr val="tx1"/>
                </a:solidFill>
                <a:latin typeface="Arial"/>
                <a:ea typeface="MS PGothic" pitchFamily="34" charset="-128"/>
                <a:cs typeface="Arial"/>
              </a:defRPr>
            </a:lvl5pPr>
            <a:lvl6pPr marL="2514600" indent="-228600" algn="l" rtl="0" eaLnBrk="1" fontAlgn="base" hangingPunct="1">
              <a:spcBef>
                <a:spcPct val="20000"/>
              </a:spcBef>
              <a:spcAft>
                <a:spcPct val="0"/>
              </a:spcAft>
              <a:buClr>
                <a:srgbClr val="00853E"/>
              </a:buClr>
              <a:buFont typeface="Times" pitchFamily="84" charset="0"/>
              <a:buChar char="•"/>
              <a:defRPr sz="1400">
                <a:solidFill>
                  <a:schemeClr val="tx1"/>
                </a:solidFill>
                <a:latin typeface="+mn-lt"/>
                <a:ea typeface="+mn-ea"/>
              </a:defRPr>
            </a:lvl6pPr>
            <a:lvl7pPr marL="2971800" indent="-228600" algn="l" rtl="0" eaLnBrk="1" fontAlgn="base" hangingPunct="1">
              <a:spcBef>
                <a:spcPct val="20000"/>
              </a:spcBef>
              <a:spcAft>
                <a:spcPct val="0"/>
              </a:spcAft>
              <a:buClr>
                <a:srgbClr val="00853E"/>
              </a:buClr>
              <a:buFont typeface="Times" pitchFamily="84" charset="0"/>
              <a:buChar char="•"/>
              <a:defRPr sz="1400">
                <a:solidFill>
                  <a:schemeClr val="tx1"/>
                </a:solidFill>
                <a:latin typeface="+mn-lt"/>
                <a:ea typeface="+mn-ea"/>
              </a:defRPr>
            </a:lvl7pPr>
            <a:lvl8pPr marL="3429000" indent="-228600" algn="l" rtl="0" eaLnBrk="1" fontAlgn="base" hangingPunct="1">
              <a:spcBef>
                <a:spcPct val="20000"/>
              </a:spcBef>
              <a:spcAft>
                <a:spcPct val="0"/>
              </a:spcAft>
              <a:buClr>
                <a:srgbClr val="00853E"/>
              </a:buClr>
              <a:buFont typeface="Times" pitchFamily="84" charset="0"/>
              <a:buChar char="•"/>
              <a:defRPr sz="1400">
                <a:solidFill>
                  <a:schemeClr val="tx1"/>
                </a:solidFill>
                <a:latin typeface="+mn-lt"/>
                <a:ea typeface="+mn-ea"/>
              </a:defRPr>
            </a:lvl8pPr>
            <a:lvl9pPr marL="3886200" indent="-228600" algn="l" rtl="0" eaLnBrk="1" fontAlgn="base" hangingPunct="1">
              <a:spcBef>
                <a:spcPct val="20000"/>
              </a:spcBef>
              <a:spcAft>
                <a:spcPct val="0"/>
              </a:spcAft>
              <a:buClr>
                <a:srgbClr val="00853E"/>
              </a:buClr>
              <a:buFont typeface="Times" pitchFamily="84" charset="0"/>
              <a:buChar char="•"/>
              <a:defRPr sz="1400">
                <a:solidFill>
                  <a:schemeClr val="tx1"/>
                </a:solidFill>
                <a:latin typeface="+mn-lt"/>
                <a:ea typeface="+mn-ea"/>
              </a:defRPr>
            </a:lvl9pPr>
          </a:lstStyle>
          <a:p>
            <a:pPr>
              <a:buClr>
                <a:srgbClr val="002060"/>
              </a:buClr>
            </a:pPr>
            <a:r>
              <a:rPr lang="en-US" sz="2800" kern="0" dirty="0">
                <a:solidFill>
                  <a:srgbClr val="002060"/>
                </a:solidFill>
                <a:latin typeface="+mn-lt"/>
              </a:rPr>
              <a:t>We encourage you to discover your own Implicit Bias via the Harvard website below:</a:t>
            </a:r>
            <a:endParaRPr lang="en-US" sz="2400" kern="0" dirty="0">
              <a:solidFill>
                <a:srgbClr val="002060"/>
              </a:solidFill>
              <a:latin typeface="+mn-lt"/>
            </a:endParaRPr>
          </a:p>
          <a:p>
            <a:pPr>
              <a:buClr>
                <a:srgbClr val="002060"/>
              </a:buClr>
            </a:pPr>
            <a:r>
              <a:rPr lang="en-US" sz="2400" kern="0" dirty="0">
                <a:solidFill>
                  <a:srgbClr val="002060"/>
                </a:solidFill>
                <a:latin typeface="+mn-lt"/>
                <a:hlinkClick r:id="rId2">
                  <a:extLst>
                    <a:ext uri="{A12FA001-AC4F-418D-AE19-62706E023703}">
                      <ahyp:hlinkClr xmlns:ahyp="http://schemas.microsoft.com/office/drawing/2018/hyperlinkcolor" val="tx"/>
                    </a:ext>
                  </a:extLst>
                </a:hlinkClick>
              </a:rPr>
              <a:t>https://implicit.harvard.edu/implicit/takeatest.html</a:t>
            </a:r>
            <a:endParaRPr lang="en-US" sz="2400" kern="0" dirty="0">
              <a:solidFill>
                <a:srgbClr val="002060"/>
              </a:solidFill>
              <a:latin typeface="+mn-lt"/>
            </a:endParaRPr>
          </a:p>
          <a:p>
            <a:pPr>
              <a:buClr>
                <a:srgbClr val="002060"/>
              </a:buClr>
            </a:pPr>
            <a:endParaRPr lang="en-US" sz="2400" kern="0" dirty="0">
              <a:solidFill>
                <a:srgbClr val="002060"/>
              </a:solidFill>
              <a:latin typeface="+mn-lt"/>
            </a:endParaRPr>
          </a:p>
          <a:p>
            <a:pPr>
              <a:buClr>
                <a:srgbClr val="002060"/>
              </a:buClr>
            </a:pPr>
            <a:r>
              <a:rPr lang="en-US" sz="2800" kern="0" dirty="0">
                <a:solidFill>
                  <a:srgbClr val="002060"/>
                </a:solidFill>
                <a:latin typeface="+mn-lt"/>
              </a:rPr>
              <a:t>Recommended Tests to Take:</a:t>
            </a:r>
          </a:p>
          <a:p>
            <a:pPr lvl="2">
              <a:buClr>
                <a:srgbClr val="002060"/>
              </a:buClr>
              <a:buFont typeface="Arial" panose="020B0604020202020204" pitchFamily="34" charset="0"/>
              <a:buChar char="•"/>
            </a:pPr>
            <a:r>
              <a:rPr lang="en-US" sz="2000" kern="0" dirty="0">
                <a:solidFill>
                  <a:srgbClr val="002060"/>
                </a:solidFill>
                <a:latin typeface="+mn-lt"/>
              </a:rPr>
              <a:t>Race</a:t>
            </a:r>
          </a:p>
          <a:p>
            <a:pPr lvl="2">
              <a:buClr>
                <a:srgbClr val="002060"/>
              </a:buClr>
              <a:buFont typeface="Arial" panose="020B0604020202020204" pitchFamily="34" charset="0"/>
              <a:buChar char="•"/>
            </a:pPr>
            <a:r>
              <a:rPr lang="en-US" sz="2000" kern="0" dirty="0">
                <a:solidFill>
                  <a:srgbClr val="002060"/>
                </a:solidFill>
                <a:latin typeface="+mn-lt"/>
              </a:rPr>
              <a:t>Skin Tone </a:t>
            </a:r>
          </a:p>
          <a:p>
            <a:pPr lvl="2">
              <a:buClr>
                <a:srgbClr val="002060"/>
              </a:buClr>
              <a:buFont typeface="Arial" panose="020B0604020202020204" pitchFamily="34" charset="0"/>
              <a:buChar char="•"/>
            </a:pPr>
            <a:r>
              <a:rPr lang="en-US" sz="2000" kern="0" dirty="0">
                <a:solidFill>
                  <a:srgbClr val="002060"/>
                </a:solidFill>
                <a:latin typeface="+mn-lt"/>
              </a:rPr>
              <a:t>Sexuality </a:t>
            </a:r>
          </a:p>
          <a:p>
            <a:pPr lvl="2">
              <a:buClr>
                <a:srgbClr val="002060"/>
              </a:buClr>
              <a:buFont typeface="Arial" panose="020B0604020202020204" pitchFamily="34" charset="0"/>
              <a:buChar char="•"/>
            </a:pPr>
            <a:r>
              <a:rPr lang="en-US" sz="2000" kern="0" dirty="0">
                <a:solidFill>
                  <a:srgbClr val="002060"/>
                </a:solidFill>
                <a:latin typeface="+mn-lt"/>
              </a:rPr>
              <a:t>Religion </a:t>
            </a:r>
          </a:p>
        </p:txBody>
      </p:sp>
      <p:pic>
        <p:nvPicPr>
          <p:cNvPr id="5" name="Picture 4" descr="Text&#10;&#10;Description automatically generated">
            <a:extLst>
              <a:ext uri="{FF2B5EF4-FFF2-40B4-BE49-F238E27FC236}">
                <a16:creationId xmlns:a16="http://schemas.microsoft.com/office/drawing/2014/main" id="{707E13E0-72BA-49A6-A9A3-86A5DF76CC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9418" y="6271683"/>
            <a:ext cx="2235200" cy="49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242204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9FBA2-5D7D-40C4-9FF3-848E97C168EA}"/>
              </a:ext>
            </a:extLst>
          </p:cNvPr>
          <p:cNvSpPr>
            <a:spLocks noGrp="1"/>
          </p:cNvSpPr>
          <p:nvPr>
            <p:ph type="title"/>
          </p:nvPr>
        </p:nvSpPr>
        <p:spPr/>
        <p:txBody>
          <a:bodyPr/>
          <a:lstStyle/>
          <a:p>
            <a:r>
              <a:rPr lang="en-US" dirty="0"/>
              <a:t>AI has Racial and Gender Bias</a:t>
            </a:r>
          </a:p>
        </p:txBody>
      </p:sp>
      <p:sp>
        <p:nvSpPr>
          <p:cNvPr id="3" name="Slide Number Placeholder 2">
            <a:extLst>
              <a:ext uri="{FF2B5EF4-FFF2-40B4-BE49-F238E27FC236}">
                <a16:creationId xmlns:a16="http://schemas.microsoft.com/office/drawing/2014/main" id="{D6E316F8-75DF-4B6E-887E-7828CDD4D03A}"/>
              </a:ext>
            </a:extLst>
          </p:cNvPr>
          <p:cNvSpPr>
            <a:spLocks noGrp="1"/>
          </p:cNvSpPr>
          <p:nvPr>
            <p:ph type="sldNum" sz="quarter" idx="10"/>
          </p:nvPr>
        </p:nvSpPr>
        <p:spPr/>
        <p:txBody>
          <a:bodyPr/>
          <a:lstStyle/>
          <a:p>
            <a:fld id="{887A7BD1-A769-48E0-A50A-EF8F1C73601E}" type="slidenum">
              <a:rPr lang="en-US" smtClean="0"/>
              <a:pPr/>
              <a:t>17</a:t>
            </a:fld>
            <a:endParaRPr lang="en-US"/>
          </a:p>
        </p:txBody>
      </p:sp>
      <p:pic>
        <p:nvPicPr>
          <p:cNvPr id="5" name="Online Media 4" title="Managing Racial and Gender Bias in Artificial Intelligence">
            <a:hlinkClick r:id="" action="ppaction://media"/>
            <a:extLst>
              <a:ext uri="{FF2B5EF4-FFF2-40B4-BE49-F238E27FC236}">
                <a16:creationId xmlns:a16="http://schemas.microsoft.com/office/drawing/2014/main" id="{FE4C6E31-EC0F-4BCB-AB6D-A506B3E1806E}"/>
              </a:ext>
            </a:extLst>
          </p:cNvPr>
          <p:cNvPicPr>
            <a:picLocks noRot="1" noChangeAspect="1"/>
          </p:cNvPicPr>
          <p:nvPr>
            <a:videoFile r:link="rId1"/>
          </p:nvPr>
        </p:nvPicPr>
        <p:blipFill>
          <a:blip r:embed="rId3"/>
          <a:stretch>
            <a:fillRect/>
          </a:stretch>
        </p:blipFill>
        <p:spPr>
          <a:xfrm>
            <a:off x="838200" y="1570235"/>
            <a:ext cx="7226722" cy="4083098"/>
          </a:xfrm>
          <a:prstGeom prst="rect">
            <a:avLst/>
          </a:prstGeom>
        </p:spPr>
      </p:pic>
      <p:pic>
        <p:nvPicPr>
          <p:cNvPr id="6" name="Picture 5" descr="Text&#10;&#10;Description automatically generated">
            <a:extLst>
              <a:ext uri="{FF2B5EF4-FFF2-40B4-BE49-F238E27FC236}">
                <a16:creationId xmlns:a16="http://schemas.microsoft.com/office/drawing/2014/main" id="{A3CEC8BB-7E4B-4BCD-8442-765FCF77763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9418" y="6271683"/>
            <a:ext cx="2235200" cy="49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09729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D6FCA-F6F3-4B66-9A74-B65E73198A20}"/>
              </a:ext>
            </a:extLst>
          </p:cNvPr>
          <p:cNvSpPr>
            <a:spLocks noGrp="1"/>
          </p:cNvSpPr>
          <p:nvPr>
            <p:ph type="title"/>
          </p:nvPr>
        </p:nvSpPr>
        <p:spPr>
          <a:xfrm>
            <a:off x="685800" y="533400"/>
            <a:ext cx="7785100" cy="609600"/>
          </a:xfrm>
        </p:spPr>
        <p:txBody>
          <a:bodyPr vert="horz" wrap="square" lIns="0" tIns="0" rIns="0" bIns="0" numCol="1" anchor="ctr" anchorCtr="0" compatLnSpc="1">
            <a:prstTxWarp prst="textNoShape">
              <a:avLst/>
            </a:prstTxWarp>
            <a:normAutofit/>
          </a:bodyPr>
          <a:lstStyle/>
          <a:p>
            <a:r>
              <a:rPr lang="en-US" b="1">
                <a:latin typeface="Arial"/>
                <a:ea typeface="MS PGothic" pitchFamily="34" charset="-128"/>
                <a:cs typeface="Arial"/>
              </a:rPr>
              <a:t>Being “Colorblind”</a:t>
            </a:r>
          </a:p>
        </p:txBody>
      </p:sp>
      <p:pic>
        <p:nvPicPr>
          <p:cNvPr id="6" name="Picture 5" descr="A picture containing clipart&#10;&#10;Description automatically generated">
            <a:extLst>
              <a:ext uri="{FF2B5EF4-FFF2-40B4-BE49-F238E27FC236}">
                <a16:creationId xmlns:a16="http://schemas.microsoft.com/office/drawing/2014/main" id="{40C331C5-674C-43B0-9310-47453AD34021}"/>
              </a:ext>
            </a:extLst>
          </p:cNvPr>
          <p:cNvPicPr>
            <a:picLocks noChangeAspect="1"/>
          </p:cNvPicPr>
          <p:nvPr/>
        </p:nvPicPr>
        <p:blipFill rotWithShape="1">
          <a:blip r:embed="rId2">
            <a:extLst>
              <a:ext uri="{28A0092B-C50C-407E-A947-70E740481C1C}">
                <a14:useLocalDpi xmlns:a14="http://schemas.microsoft.com/office/drawing/2010/main" val="0"/>
              </a:ext>
            </a:extLst>
          </a:blip>
          <a:srcRect t="21322" r="-2" b="9299"/>
          <a:stretch/>
        </p:blipFill>
        <p:spPr>
          <a:xfrm>
            <a:off x="672670" y="1306830"/>
            <a:ext cx="7785530" cy="3581400"/>
          </a:xfrm>
          <a:prstGeom prst="rect">
            <a:avLst/>
          </a:prstGeom>
          <a:noFill/>
        </p:spPr>
      </p:pic>
      <p:sp>
        <p:nvSpPr>
          <p:cNvPr id="4" name="TextBox 3">
            <a:extLst>
              <a:ext uri="{FF2B5EF4-FFF2-40B4-BE49-F238E27FC236}">
                <a16:creationId xmlns:a16="http://schemas.microsoft.com/office/drawing/2014/main" id="{11FA4CED-5020-4BBF-960A-4060CE0CE7D1}"/>
              </a:ext>
            </a:extLst>
          </p:cNvPr>
          <p:cNvSpPr txBox="1"/>
          <p:nvPr/>
        </p:nvSpPr>
        <p:spPr bwMode="auto">
          <a:xfrm>
            <a:off x="685800" y="4888230"/>
            <a:ext cx="7785530" cy="994410"/>
          </a:xfrm>
          <a:prstGeom prst="rect">
            <a:avLst/>
          </a:prstGeom>
          <a:noFill/>
          <a:ln w="9525">
            <a:noFill/>
            <a:miter lim="800000"/>
            <a:headEnd/>
            <a:tailEnd/>
          </a:ln>
        </p:spPr>
        <p:txBody>
          <a:bodyPr vert="horz" wrap="square" lIns="0" tIns="0" rIns="0" bIns="0" numCol="1" rtlCol="0" anchor="b" anchorCtr="0" compatLnSpc="1">
            <a:prstTxWarp prst="textNoShape">
              <a:avLst/>
            </a:prstTxWarp>
            <a:normAutofit/>
          </a:bodyPr>
          <a:lstStyle/>
          <a:p>
            <a:pPr eaLnBrk="0" hangingPunct="0">
              <a:spcBef>
                <a:spcPct val="20000"/>
              </a:spcBef>
              <a:buClr>
                <a:schemeClr val="accent1"/>
              </a:buClr>
              <a:buSzPct val="100000"/>
            </a:pPr>
            <a:r>
              <a:rPr lang="en-US" sz="1600" dirty="0">
                <a:solidFill>
                  <a:srgbClr val="002060"/>
                </a:solidFill>
                <a:latin typeface="+mn-lt"/>
                <a:ea typeface="MS PGothic" pitchFamily="34" charset="-128"/>
                <a:cs typeface="Arial"/>
              </a:rPr>
              <a:t>Stating that you are colorblind can become an issue as you are no longer recognizing the differences that each person may go through. There is nothing wrong with seeing color, the issue comes when you assign different value to the colors that you see. </a:t>
            </a:r>
            <a:endParaRPr kumimoji="0" lang="en-US" sz="1600" b="0" i="0" u="none" strike="noStrike" kern="0" cap="none" spc="0" normalizeH="0" baseline="0" noProof="0" dirty="0">
              <a:ln>
                <a:noFill/>
              </a:ln>
              <a:solidFill>
                <a:srgbClr val="002060"/>
              </a:solidFill>
              <a:effectLst/>
              <a:uLnTx/>
              <a:uFillTx/>
              <a:latin typeface="+mn-lt"/>
              <a:ea typeface="MS PGothic" pitchFamily="34" charset="-128"/>
              <a:cs typeface="Arial"/>
            </a:endParaRPr>
          </a:p>
        </p:txBody>
      </p:sp>
      <p:sp>
        <p:nvSpPr>
          <p:cNvPr id="3" name="Slide Number Placeholder 2">
            <a:extLst>
              <a:ext uri="{FF2B5EF4-FFF2-40B4-BE49-F238E27FC236}">
                <a16:creationId xmlns:a16="http://schemas.microsoft.com/office/drawing/2014/main" id="{3AC7CEEC-D757-409F-96CA-B75D8AC3F9F5}"/>
              </a:ext>
            </a:extLst>
          </p:cNvPr>
          <p:cNvSpPr>
            <a:spLocks noGrp="1"/>
          </p:cNvSpPr>
          <p:nvPr>
            <p:ph type="sldNum" sz="quarter" idx="15"/>
          </p:nvPr>
        </p:nvSpPr>
        <p:spPr>
          <a:xfrm>
            <a:off x="685800" y="6240463"/>
            <a:ext cx="304800" cy="334962"/>
          </a:xfrm>
        </p:spPr>
        <p:txBody>
          <a:bodyPr vert="horz" wrap="square" lIns="0" tIns="0" rIns="0" bIns="0" numCol="1" anchor="b" anchorCtr="0" compatLnSpc="1">
            <a:prstTxWarp prst="textNoShape">
              <a:avLst/>
            </a:prstTxWarp>
            <a:normAutofit/>
          </a:bodyPr>
          <a:lstStyle/>
          <a:p>
            <a:pPr>
              <a:spcAft>
                <a:spcPts val="600"/>
              </a:spcAft>
            </a:pPr>
            <a:fld id="{401707B6-D3D4-4F23-BC68-56F82D493239}" type="slidenum">
              <a:rPr lang="en-US" kern="1200">
                <a:latin typeface="Arial" pitchFamily="34" charset="0"/>
                <a:ea typeface="Geneva" pitchFamily="-84" charset="0"/>
                <a:cs typeface="Geneva" pitchFamily="-84" charset="0"/>
              </a:rPr>
              <a:pPr>
                <a:spcAft>
                  <a:spcPts val="600"/>
                </a:spcAft>
              </a:pPr>
              <a:t>18</a:t>
            </a:fld>
            <a:endParaRPr lang="en-US" kern="1200">
              <a:latin typeface="Arial" pitchFamily="34" charset="0"/>
              <a:ea typeface="Geneva" pitchFamily="-84" charset="0"/>
              <a:cs typeface="Geneva" pitchFamily="-84" charset="0"/>
            </a:endParaRPr>
          </a:p>
        </p:txBody>
      </p:sp>
      <p:pic>
        <p:nvPicPr>
          <p:cNvPr id="7" name="Picture 6" descr="Text&#10;&#10;Description automatically generated">
            <a:extLst>
              <a:ext uri="{FF2B5EF4-FFF2-40B4-BE49-F238E27FC236}">
                <a16:creationId xmlns:a16="http://schemas.microsoft.com/office/drawing/2014/main" id="{61B0BD2F-BD1B-4D48-93B6-12BFE17BD9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9418" y="6271683"/>
            <a:ext cx="2235200" cy="49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291134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D6FCA-F6F3-4B66-9A74-B65E73198A20}"/>
              </a:ext>
            </a:extLst>
          </p:cNvPr>
          <p:cNvSpPr>
            <a:spLocks noGrp="1"/>
          </p:cNvSpPr>
          <p:nvPr>
            <p:ph type="title"/>
          </p:nvPr>
        </p:nvSpPr>
        <p:spPr/>
        <p:txBody>
          <a:bodyPr/>
          <a:lstStyle/>
          <a:p>
            <a:r>
              <a:rPr lang="en-US" dirty="0"/>
              <a:t>Microaggression </a:t>
            </a:r>
          </a:p>
        </p:txBody>
      </p:sp>
      <p:sp>
        <p:nvSpPr>
          <p:cNvPr id="3" name="Slide Number Placeholder 2">
            <a:extLst>
              <a:ext uri="{FF2B5EF4-FFF2-40B4-BE49-F238E27FC236}">
                <a16:creationId xmlns:a16="http://schemas.microsoft.com/office/drawing/2014/main" id="{3AC7CEEC-D757-409F-96CA-B75D8AC3F9F5}"/>
              </a:ext>
            </a:extLst>
          </p:cNvPr>
          <p:cNvSpPr>
            <a:spLocks noGrp="1"/>
          </p:cNvSpPr>
          <p:nvPr>
            <p:ph type="sldNum" sz="quarter" idx="10"/>
          </p:nvPr>
        </p:nvSpPr>
        <p:spPr/>
        <p:txBody>
          <a:bodyPr/>
          <a:lstStyle/>
          <a:p>
            <a:fld id="{401707B6-D3D4-4F23-BC68-56F82D493239}" type="slidenum">
              <a:rPr lang="en-US" smtClean="0"/>
              <a:pPr/>
              <a:t>19</a:t>
            </a:fld>
            <a:endParaRPr lang="en-US"/>
          </a:p>
        </p:txBody>
      </p:sp>
      <p:sp>
        <p:nvSpPr>
          <p:cNvPr id="4" name="Speech Bubble: Oval 3">
            <a:extLst>
              <a:ext uri="{FF2B5EF4-FFF2-40B4-BE49-F238E27FC236}">
                <a16:creationId xmlns:a16="http://schemas.microsoft.com/office/drawing/2014/main" id="{F7653506-5619-421F-B550-AAB8294541D1}"/>
              </a:ext>
            </a:extLst>
          </p:cNvPr>
          <p:cNvSpPr/>
          <p:nvPr/>
        </p:nvSpPr>
        <p:spPr bwMode="auto">
          <a:xfrm>
            <a:off x="415290" y="1394459"/>
            <a:ext cx="3082290" cy="2628583"/>
          </a:xfrm>
          <a:prstGeom prst="wedgeEllipseCallout">
            <a:avLst/>
          </a:prstGeom>
          <a:solidFill>
            <a:srgbClr val="4F8ABE"/>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r>
              <a:rPr lang="en-US" dirty="0">
                <a:solidFill>
                  <a:srgbClr val="002060"/>
                </a:solidFill>
              </a:rPr>
              <a:t>“I don't see you as black because you are a professional.”</a:t>
            </a:r>
            <a:endParaRPr kumimoji="0" lang="en-US" sz="1800" b="0" i="0" u="none" strike="noStrike" cap="none" normalizeH="0" baseline="0" dirty="0">
              <a:ln>
                <a:noFill/>
              </a:ln>
              <a:solidFill>
                <a:srgbClr val="002060"/>
              </a:solidFill>
              <a:effectLst/>
              <a:latin typeface="Arial" charset="0"/>
              <a:ea typeface="ＭＳ Ｐゴシック" pitchFamily="84" charset="-128"/>
            </a:endParaRPr>
          </a:p>
        </p:txBody>
      </p:sp>
      <p:sp>
        <p:nvSpPr>
          <p:cNvPr id="5" name="Speech Bubble: Oval 4">
            <a:extLst>
              <a:ext uri="{FF2B5EF4-FFF2-40B4-BE49-F238E27FC236}">
                <a16:creationId xmlns:a16="http://schemas.microsoft.com/office/drawing/2014/main" id="{C87A6E07-14D7-4A27-810A-A3986E6B7CA6}"/>
              </a:ext>
            </a:extLst>
          </p:cNvPr>
          <p:cNvSpPr/>
          <p:nvPr/>
        </p:nvSpPr>
        <p:spPr bwMode="auto">
          <a:xfrm>
            <a:off x="3505200" y="838200"/>
            <a:ext cx="2506980" cy="2148682"/>
          </a:xfrm>
          <a:prstGeom prst="wedgeEllipseCallout">
            <a:avLst/>
          </a:prstGeom>
          <a:solidFill>
            <a:srgbClr val="FCA096"/>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r>
              <a:rPr lang="en-US" dirty="0">
                <a:solidFill>
                  <a:srgbClr val="002060"/>
                </a:solidFill>
              </a:rPr>
              <a:t>“You speak really great English!”</a:t>
            </a:r>
            <a:endParaRPr kumimoji="0" lang="en-US" sz="1800" b="0" i="0" u="none" strike="noStrike" cap="none" normalizeH="0" baseline="0" dirty="0">
              <a:ln>
                <a:noFill/>
              </a:ln>
              <a:solidFill>
                <a:srgbClr val="002060"/>
              </a:solidFill>
              <a:effectLst/>
              <a:latin typeface="Arial" charset="0"/>
              <a:ea typeface="ＭＳ Ｐゴシック" pitchFamily="84" charset="-128"/>
            </a:endParaRPr>
          </a:p>
        </p:txBody>
      </p:sp>
      <p:sp>
        <p:nvSpPr>
          <p:cNvPr id="6" name="Speech Bubble: Oval 5">
            <a:extLst>
              <a:ext uri="{FF2B5EF4-FFF2-40B4-BE49-F238E27FC236}">
                <a16:creationId xmlns:a16="http://schemas.microsoft.com/office/drawing/2014/main" id="{03EDA23D-092F-42A2-BBF7-EBBC02C42DD9}"/>
              </a:ext>
            </a:extLst>
          </p:cNvPr>
          <p:cNvSpPr/>
          <p:nvPr/>
        </p:nvSpPr>
        <p:spPr bwMode="auto">
          <a:xfrm>
            <a:off x="5467350" y="2400459"/>
            <a:ext cx="3261360" cy="2628583"/>
          </a:xfrm>
          <a:prstGeom prst="wedgeEllipseCallout">
            <a:avLst/>
          </a:prstGeom>
          <a:solidFill>
            <a:srgbClr val="00B050"/>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r>
              <a:rPr lang="en-US" dirty="0">
                <a:solidFill>
                  <a:srgbClr val="002060"/>
                </a:solidFill>
              </a:rPr>
              <a:t>“Are you going to stop crying and act like a man or are you a sissy girl.”</a:t>
            </a:r>
            <a:endParaRPr kumimoji="0" lang="en-US" sz="1800" b="0" i="0" u="none" strike="noStrike" cap="none" normalizeH="0" baseline="0" dirty="0">
              <a:ln>
                <a:noFill/>
              </a:ln>
              <a:solidFill>
                <a:srgbClr val="002060"/>
              </a:solidFill>
              <a:effectLst/>
              <a:latin typeface="Arial" charset="0"/>
              <a:ea typeface="ＭＳ Ｐゴシック" pitchFamily="84" charset="-128"/>
            </a:endParaRPr>
          </a:p>
        </p:txBody>
      </p:sp>
      <p:sp>
        <p:nvSpPr>
          <p:cNvPr id="8" name="Speech Bubble: Oval 7">
            <a:extLst>
              <a:ext uri="{FF2B5EF4-FFF2-40B4-BE49-F238E27FC236}">
                <a16:creationId xmlns:a16="http://schemas.microsoft.com/office/drawing/2014/main" id="{60D515E5-3B16-4486-BE5B-EA6F88D97743}"/>
              </a:ext>
            </a:extLst>
          </p:cNvPr>
          <p:cNvSpPr/>
          <p:nvPr/>
        </p:nvSpPr>
        <p:spPr bwMode="auto">
          <a:xfrm>
            <a:off x="2785110" y="3539807"/>
            <a:ext cx="2506980" cy="2148682"/>
          </a:xfrm>
          <a:prstGeom prst="wedgeEllipseCallout">
            <a:avLst/>
          </a:prstGeom>
          <a:solidFill>
            <a:schemeClr val="accent4">
              <a:lumMod val="75000"/>
            </a:schemeClr>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r>
              <a:rPr lang="en-US" dirty="0">
                <a:solidFill>
                  <a:schemeClr val="bg1"/>
                </a:solidFill>
              </a:rPr>
              <a:t>"I didn't know girls could be the boss.”</a:t>
            </a:r>
            <a:endParaRPr kumimoji="0" lang="en-US" sz="1800" b="0" i="0" u="none" strike="noStrike" cap="none" normalizeH="0" baseline="0" dirty="0">
              <a:ln>
                <a:noFill/>
              </a:ln>
              <a:solidFill>
                <a:schemeClr val="bg1"/>
              </a:solidFill>
              <a:effectLst/>
              <a:latin typeface="Arial" charset="0"/>
              <a:ea typeface="ＭＳ Ｐゴシック" pitchFamily="84" charset="-128"/>
            </a:endParaRPr>
          </a:p>
        </p:txBody>
      </p:sp>
      <p:pic>
        <p:nvPicPr>
          <p:cNvPr id="9" name="Picture 8" descr="Text&#10;&#10;Description automatically generated">
            <a:extLst>
              <a:ext uri="{FF2B5EF4-FFF2-40B4-BE49-F238E27FC236}">
                <a16:creationId xmlns:a16="http://schemas.microsoft.com/office/drawing/2014/main" id="{774AB83E-6965-46DF-8D03-EC5213F6F39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6200776"/>
            <a:ext cx="2235200" cy="49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32776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2EC3B2D4-5CA7-44D6-AB63-BFE457CF4A11}"/>
              </a:ext>
            </a:extLst>
          </p:cNvPr>
          <p:cNvSpPr>
            <a:spLocks noGrp="1" noChangeArrowheads="1"/>
          </p:cNvSpPr>
          <p:nvPr>
            <p:ph type="title"/>
          </p:nvPr>
        </p:nvSpPr>
        <p:spPr/>
        <p:txBody>
          <a:bodyPr/>
          <a:lstStyle/>
          <a:p>
            <a:r>
              <a:rPr lang="en-US" dirty="0"/>
              <a:t>Diversity Definition </a:t>
            </a:r>
            <a:endParaRPr lang="en-US" altLang="en-US" dirty="0"/>
          </a:p>
        </p:txBody>
      </p:sp>
      <p:sp>
        <p:nvSpPr>
          <p:cNvPr id="13316" name="Slide Number Placeholder 3">
            <a:extLst>
              <a:ext uri="{FF2B5EF4-FFF2-40B4-BE49-F238E27FC236}">
                <a16:creationId xmlns:a16="http://schemas.microsoft.com/office/drawing/2014/main" id="{65798C5B-C28D-4BBE-91B5-4D867B82DF79}"/>
              </a:ext>
            </a:extLst>
          </p:cNvPr>
          <p:cNvSpPr>
            <a:spLocks noGrp="1" noChangeArrowheads="1"/>
          </p:cNvSpPr>
          <p:nvPr>
            <p:ph type="sldNum" sz="quarter" idx="11"/>
          </p:nvPr>
        </p:nvSpPr>
        <p:spPr bwMode="auto"/>
        <p:txBody>
          <a:bodyPr vert="horz" wrap="square" lIns="91440" tIns="45720" rIns="91440" bIns="45720" numCol="1" anchor="t" anchorCtr="0" compatLnSpc="1">
            <a:prstTxWarp prst="textNoShape">
              <a:avLst/>
            </a:prstTxWarp>
          </a:bodyPr>
          <a:lstStyle>
            <a:lvl1pPr>
              <a:spcBef>
                <a:spcPct val="20000"/>
              </a:spcBef>
              <a:buChar char="•"/>
              <a:defRPr sz="2600">
                <a:solidFill>
                  <a:srgbClr val="060674"/>
                </a:solidFill>
                <a:latin typeface="Helvetica" panose="020B0604020202020204" pitchFamily="34" charset="0"/>
              </a:defRPr>
            </a:lvl1pPr>
            <a:lvl2pPr marL="742932" indent="-285744">
              <a:spcBef>
                <a:spcPct val="20000"/>
              </a:spcBef>
              <a:buChar char="–"/>
              <a:defRPr sz="2400">
                <a:solidFill>
                  <a:srgbClr val="060674"/>
                </a:solidFill>
                <a:latin typeface="Helvetica" panose="020B0604020202020204" pitchFamily="34" charset="0"/>
              </a:defRPr>
            </a:lvl2pPr>
            <a:lvl3pPr marL="1142971" indent="-228594">
              <a:spcBef>
                <a:spcPct val="20000"/>
              </a:spcBef>
              <a:buChar char="•"/>
              <a:defRPr sz="2200">
                <a:solidFill>
                  <a:srgbClr val="060674"/>
                </a:solidFill>
                <a:latin typeface="Helvetica" panose="020B0604020202020204" pitchFamily="34" charset="0"/>
              </a:defRPr>
            </a:lvl3pPr>
            <a:lvl4pPr marL="1600160" indent="-228594">
              <a:spcBef>
                <a:spcPct val="20000"/>
              </a:spcBef>
              <a:buChar char="–"/>
              <a:defRPr sz="2000">
                <a:solidFill>
                  <a:srgbClr val="060674"/>
                </a:solidFill>
                <a:latin typeface="Helvetica" panose="020B0604020202020204" pitchFamily="34" charset="0"/>
              </a:defRPr>
            </a:lvl4pPr>
            <a:lvl5pPr marL="2057349" indent="-228594">
              <a:spcBef>
                <a:spcPct val="20000"/>
              </a:spcBef>
              <a:buChar char="»"/>
              <a:defRPr sz="2000">
                <a:solidFill>
                  <a:srgbClr val="060674"/>
                </a:solidFill>
                <a:latin typeface="Helvetica" panose="020B0604020202020204" pitchFamily="34" charset="0"/>
              </a:defRPr>
            </a:lvl5pPr>
            <a:lvl6pPr marL="2514537" indent="-228594" eaLnBrk="0" fontAlgn="base" hangingPunct="0">
              <a:spcBef>
                <a:spcPct val="20000"/>
              </a:spcBef>
              <a:spcAft>
                <a:spcPct val="0"/>
              </a:spcAft>
              <a:buChar char="»"/>
              <a:defRPr sz="2000">
                <a:solidFill>
                  <a:srgbClr val="060674"/>
                </a:solidFill>
                <a:latin typeface="Helvetica" panose="020B0604020202020204" pitchFamily="34" charset="0"/>
              </a:defRPr>
            </a:lvl6pPr>
            <a:lvl7pPr marL="2971726" indent="-228594" eaLnBrk="0" fontAlgn="base" hangingPunct="0">
              <a:spcBef>
                <a:spcPct val="20000"/>
              </a:spcBef>
              <a:spcAft>
                <a:spcPct val="0"/>
              </a:spcAft>
              <a:buChar char="»"/>
              <a:defRPr sz="2000">
                <a:solidFill>
                  <a:srgbClr val="060674"/>
                </a:solidFill>
                <a:latin typeface="Helvetica" panose="020B0604020202020204" pitchFamily="34" charset="0"/>
              </a:defRPr>
            </a:lvl7pPr>
            <a:lvl8pPr marL="3428914" indent="-228594" eaLnBrk="0" fontAlgn="base" hangingPunct="0">
              <a:spcBef>
                <a:spcPct val="20000"/>
              </a:spcBef>
              <a:spcAft>
                <a:spcPct val="0"/>
              </a:spcAft>
              <a:buChar char="»"/>
              <a:defRPr sz="2000">
                <a:solidFill>
                  <a:srgbClr val="060674"/>
                </a:solidFill>
                <a:latin typeface="Helvetica" panose="020B0604020202020204" pitchFamily="34" charset="0"/>
              </a:defRPr>
            </a:lvl8pPr>
            <a:lvl9pPr marL="3886103" indent="-228594" eaLnBrk="0" fontAlgn="base" hangingPunct="0">
              <a:spcBef>
                <a:spcPct val="20000"/>
              </a:spcBef>
              <a:spcAft>
                <a:spcPct val="0"/>
              </a:spcAft>
              <a:buChar char="»"/>
              <a:defRPr sz="2000">
                <a:solidFill>
                  <a:srgbClr val="060674"/>
                </a:solidFill>
                <a:latin typeface="Helvetica" panose="020B0604020202020204" pitchFamily="34" charset="0"/>
              </a:defRPr>
            </a:lvl9pPr>
          </a:lstStyle>
          <a:p>
            <a:pPr defTabSz="1219170">
              <a:spcBef>
                <a:spcPct val="0"/>
              </a:spcBef>
              <a:buNone/>
              <a:defRPr/>
            </a:pPr>
            <a:fld id="{88CCAD1D-BEB8-4A78-87BC-C7A214D849BC}" type="slidenum">
              <a:rPr lang="en-US" altLang="en-US" sz="1100">
                <a:solidFill>
                  <a:srgbClr val="000000"/>
                </a:solidFill>
                <a:latin typeface="Arial" panose="020B0604020202020204" pitchFamily="34" charset="0"/>
              </a:rPr>
              <a:pPr defTabSz="1219170">
                <a:spcBef>
                  <a:spcPct val="0"/>
                </a:spcBef>
                <a:buNone/>
                <a:defRPr/>
              </a:pPr>
              <a:t>2</a:t>
            </a:fld>
            <a:endParaRPr lang="en-US" altLang="en-US" sz="1100">
              <a:solidFill>
                <a:srgbClr val="000000"/>
              </a:solidFill>
              <a:latin typeface="Arial" panose="020B0604020202020204" pitchFamily="34" charset="0"/>
            </a:endParaRPr>
          </a:p>
        </p:txBody>
      </p:sp>
      <p:sp>
        <p:nvSpPr>
          <p:cNvPr id="4" name="Content Placeholder 11">
            <a:extLst>
              <a:ext uri="{FF2B5EF4-FFF2-40B4-BE49-F238E27FC236}">
                <a16:creationId xmlns:a16="http://schemas.microsoft.com/office/drawing/2014/main" id="{EB4D3DFB-3EAC-47AE-B92A-1805D5879A53}"/>
              </a:ext>
            </a:extLst>
          </p:cNvPr>
          <p:cNvSpPr txBox="1">
            <a:spLocks noChangeArrowheads="1"/>
          </p:cNvSpPr>
          <p:nvPr/>
        </p:nvSpPr>
        <p:spPr>
          <a:xfrm>
            <a:off x="609600" y="1600200"/>
            <a:ext cx="7315200" cy="4455584"/>
          </a:xfrm>
          <a:prstGeom prst="rect">
            <a:avLst/>
          </a:prstGeom>
        </p:spPr>
        <p:txBody>
          <a:bodyPr/>
          <a:lstStyle>
            <a:lvl1pPr marL="257175" indent="-257175" algn="l" rtl="0" eaLnBrk="0" fontAlgn="base" hangingPunct="0">
              <a:spcBef>
                <a:spcPct val="20000"/>
              </a:spcBef>
              <a:spcAft>
                <a:spcPct val="0"/>
              </a:spcAft>
              <a:buChar char="•"/>
              <a:defRPr sz="1900">
                <a:solidFill>
                  <a:srgbClr val="060674"/>
                </a:solidFill>
                <a:latin typeface="+mn-lt"/>
                <a:ea typeface="+mn-ea"/>
                <a:cs typeface="+mn-cs"/>
              </a:defRPr>
            </a:lvl1pPr>
            <a:lvl2pPr marL="557213" indent="-214313" algn="l" rtl="0" eaLnBrk="0" fontAlgn="base" hangingPunct="0">
              <a:spcBef>
                <a:spcPct val="20000"/>
              </a:spcBef>
              <a:spcAft>
                <a:spcPct val="0"/>
              </a:spcAft>
              <a:buChar char="–"/>
              <a:defRPr>
                <a:solidFill>
                  <a:srgbClr val="060674"/>
                </a:solidFill>
                <a:latin typeface="+mn-lt"/>
              </a:defRPr>
            </a:lvl2pPr>
            <a:lvl3pPr marL="857250" indent="-171450" algn="l" rtl="0" eaLnBrk="0" fontAlgn="base" hangingPunct="0">
              <a:spcBef>
                <a:spcPct val="20000"/>
              </a:spcBef>
              <a:spcAft>
                <a:spcPct val="0"/>
              </a:spcAft>
              <a:buChar char="•"/>
              <a:defRPr sz="1600">
                <a:solidFill>
                  <a:srgbClr val="060674"/>
                </a:solidFill>
                <a:latin typeface="+mn-lt"/>
              </a:defRPr>
            </a:lvl3pPr>
            <a:lvl4pPr marL="1200150" indent="-171450" algn="l" rtl="0" eaLnBrk="0" fontAlgn="base" hangingPunct="0">
              <a:spcBef>
                <a:spcPct val="20000"/>
              </a:spcBef>
              <a:spcAft>
                <a:spcPct val="0"/>
              </a:spcAft>
              <a:buChar char="–"/>
              <a:defRPr sz="1500">
                <a:solidFill>
                  <a:srgbClr val="060674"/>
                </a:solidFill>
                <a:latin typeface="+mn-lt"/>
              </a:defRPr>
            </a:lvl4pPr>
            <a:lvl5pPr marL="1543050" indent="-171450" algn="l" rtl="0" eaLnBrk="0" fontAlgn="base" hangingPunct="0">
              <a:spcBef>
                <a:spcPct val="20000"/>
              </a:spcBef>
              <a:spcAft>
                <a:spcPct val="0"/>
              </a:spcAft>
              <a:buChar char="»"/>
              <a:defRPr sz="1500">
                <a:solidFill>
                  <a:srgbClr val="060674"/>
                </a:solidFill>
                <a:latin typeface="+mn-lt"/>
              </a:defRPr>
            </a:lvl5pPr>
            <a:lvl6pPr marL="1885950" indent="-171450" algn="l" rtl="0" fontAlgn="base">
              <a:spcBef>
                <a:spcPct val="20000"/>
              </a:spcBef>
              <a:spcAft>
                <a:spcPct val="0"/>
              </a:spcAft>
              <a:buChar char="»"/>
              <a:defRPr sz="1500">
                <a:solidFill>
                  <a:srgbClr val="000000"/>
                </a:solidFill>
                <a:latin typeface="+mn-lt"/>
              </a:defRPr>
            </a:lvl6pPr>
            <a:lvl7pPr marL="2228850" indent="-171450" algn="l" rtl="0" fontAlgn="base">
              <a:spcBef>
                <a:spcPct val="20000"/>
              </a:spcBef>
              <a:spcAft>
                <a:spcPct val="0"/>
              </a:spcAft>
              <a:buChar char="»"/>
              <a:defRPr sz="1500">
                <a:solidFill>
                  <a:srgbClr val="000000"/>
                </a:solidFill>
                <a:latin typeface="+mn-lt"/>
              </a:defRPr>
            </a:lvl7pPr>
            <a:lvl8pPr marL="2571750" indent="-171450" algn="l" rtl="0" fontAlgn="base">
              <a:spcBef>
                <a:spcPct val="20000"/>
              </a:spcBef>
              <a:spcAft>
                <a:spcPct val="0"/>
              </a:spcAft>
              <a:buChar char="»"/>
              <a:defRPr sz="1500">
                <a:solidFill>
                  <a:srgbClr val="000000"/>
                </a:solidFill>
                <a:latin typeface="+mn-lt"/>
              </a:defRPr>
            </a:lvl8pPr>
            <a:lvl9pPr marL="2914650" indent="-171450" algn="l" rtl="0" fontAlgn="base">
              <a:spcBef>
                <a:spcPct val="20000"/>
              </a:spcBef>
              <a:spcAft>
                <a:spcPct val="0"/>
              </a:spcAft>
              <a:buChar char="»"/>
              <a:defRPr sz="1500">
                <a:solidFill>
                  <a:srgbClr val="000000"/>
                </a:solidFill>
                <a:latin typeface="+mn-lt"/>
              </a:defRPr>
            </a:lvl9pPr>
          </a:lstStyle>
          <a:p>
            <a:r>
              <a:rPr lang="en-US" sz="2800" b="1" i="1" dirty="0">
                <a:solidFill>
                  <a:schemeClr val="accent5">
                    <a:lumMod val="25000"/>
                  </a:schemeClr>
                </a:solidFill>
              </a:rPr>
              <a:t>Diversity</a:t>
            </a:r>
            <a:r>
              <a:rPr lang="en-US" sz="2800" dirty="0"/>
              <a:t> is differences in racial and ethnic, socioeconomic, geographic, and academic/profession backgrounds. </a:t>
            </a:r>
            <a:r>
              <a:rPr lang="en-US" sz="2800" dirty="0">
                <a:solidFill>
                  <a:srgbClr val="002060"/>
                </a:solidFill>
              </a:rPr>
              <a:t>It encompasses p</a:t>
            </a:r>
            <a:r>
              <a:rPr lang="en-US" sz="2800" dirty="0"/>
              <a:t>eople with different opinions, backgrounds (degrees/social experiences), religious beliefs, political beliefs, sexual orientations, heritage, and life experience. </a:t>
            </a:r>
          </a:p>
        </p:txBody>
      </p:sp>
      <p:pic>
        <p:nvPicPr>
          <p:cNvPr id="12293" name="Picture 4" descr="Text&#10;&#10;Description automatically generated">
            <a:extLst>
              <a:ext uri="{FF2B5EF4-FFF2-40B4-BE49-F238E27FC236}">
                <a16:creationId xmlns:a16="http://schemas.microsoft.com/office/drawing/2014/main" id="{02E25A58-14AF-4969-BFF3-3352D4DE8D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7200" y="6337301"/>
            <a:ext cx="2235200" cy="49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96347-B6B8-4508-B9B7-60ED5AF84247}"/>
              </a:ext>
            </a:extLst>
          </p:cNvPr>
          <p:cNvSpPr>
            <a:spLocks noGrp="1"/>
          </p:cNvSpPr>
          <p:nvPr>
            <p:ph type="title"/>
          </p:nvPr>
        </p:nvSpPr>
        <p:spPr/>
        <p:txBody>
          <a:bodyPr/>
          <a:lstStyle/>
          <a:p>
            <a:r>
              <a:rPr lang="en-US" dirty="0"/>
              <a:t>Community Partnerships </a:t>
            </a:r>
          </a:p>
        </p:txBody>
      </p:sp>
      <p:sp>
        <p:nvSpPr>
          <p:cNvPr id="3" name="Slide Number Placeholder 2">
            <a:extLst>
              <a:ext uri="{FF2B5EF4-FFF2-40B4-BE49-F238E27FC236}">
                <a16:creationId xmlns:a16="http://schemas.microsoft.com/office/drawing/2014/main" id="{F7747259-DD4B-4612-A973-37888D997E7C}"/>
              </a:ext>
            </a:extLst>
          </p:cNvPr>
          <p:cNvSpPr>
            <a:spLocks noGrp="1"/>
          </p:cNvSpPr>
          <p:nvPr>
            <p:ph type="sldNum" sz="quarter" idx="10"/>
          </p:nvPr>
        </p:nvSpPr>
        <p:spPr/>
        <p:txBody>
          <a:bodyPr/>
          <a:lstStyle/>
          <a:p>
            <a:fld id="{887A7BD1-A769-48E0-A50A-EF8F1C73601E}" type="slidenum">
              <a:rPr lang="en-US" smtClean="0"/>
              <a:pPr/>
              <a:t>20</a:t>
            </a:fld>
            <a:endParaRPr lang="en-US"/>
          </a:p>
        </p:txBody>
      </p:sp>
      <p:sp>
        <p:nvSpPr>
          <p:cNvPr id="4" name="Content Placeholder 2">
            <a:extLst>
              <a:ext uri="{FF2B5EF4-FFF2-40B4-BE49-F238E27FC236}">
                <a16:creationId xmlns:a16="http://schemas.microsoft.com/office/drawing/2014/main" id="{6D7F3351-3776-4963-A7E5-0051FD7BCB42}"/>
              </a:ext>
            </a:extLst>
          </p:cNvPr>
          <p:cNvSpPr txBox="1">
            <a:spLocks/>
          </p:cNvSpPr>
          <p:nvPr/>
        </p:nvSpPr>
        <p:spPr>
          <a:xfrm>
            <a:off x="672670" y="1524000"/>
            <a:ext cx="7785530" cy="3581400"/>
          </a:xfrm>
          <a:prstGeom prst="rect">
            <a:avLst/>
          </a:prstGeom>
        </p:spPr>
        <p:txBody>
          <a:bodyPr/>
          <a:lstStyle>
            <a:lvl1pPr marL="230188" indent="-230188" algn="l" rtl="0" eaLnBrk="0" fontAlgn="base" hangingPunct="0">
              <a:spcBef>
                <a:spcPct val="20000"/>
              </a:spcBef>
              <a:spcAft>
                <a:spcPct val="0"/>
              </a:spcAft>
              <a:buClr>
                <a:schemeClr val="accent1"/>
              </a:buClr>
              <a:buSzPct val="100000"/>
              <a:buFont typeface="Arial" pitchFamily="34" charset="0"/>
              <a:buChar char="•"/>
              <a:defRPr sz="2200">
                <a:solidFill>
                  <a:schemeClr val="tx1"/>
                </a:solidFill>
                <a:latin typeface="Arial"/>
                <a:ea typeface="MS PGothic" pitchFamily="34" charset="-128"/>
                <a:cs typeface="Arial"/>
              </a:defRPr>
            </a:lvl1pPr>
            <a:lvl2pPr marL="569913" indent="-223838" algn="l" rtl="0" eaLnBrk="0" fontAlgn="base" hangingPunct="0">
              <a:spcBef>
                <a:spcPct val="20000"/>
              </a:spcBef>
              <a:spcAft>
                <a:spcPct val="0"/>
              </a:spcAft>
              <a:buClr>
                <a:schemeClr val="accent1"/>
              </a:buClr>
              <a:buFont typeface="Times" pitchFamily="-84" charset="0"/>
              <a:buChar char="•"/>
              <a:defRPr sz="2000">
                <a:solidFill>
                  <a:schemeClr val="tx1"/>
                </a:solidFill>
                <a:latin typeface="Arial"/>
                <a:ea typeface="MS PGothic" pitchFamily="34" charset="-128"/>
                <a:cs typeface="Arial"/>
              </a:defRPr>
            </a:lvl2pPr>
            <a:lvl3pPr marL="746125" indent="-176213" algn="l" rtl="0" eaLnBrk="0" fontAlgn="base" hangingPunct="0">
              <a:spcBef>
                <a:spcPct val="20000"/>
              </a:spcBef>
              <a:spcAft>
                <a:spcPct val="0"/>
              </a:spcAft>
              <a:buClr>
                <a:schemeClr val="accent1"/>
              </a:buClr>
              <a:buChar char="•"/>
              <a:defRPr>
                <a:solidFill>
                  <a:schemeClr val="tx1"/>
                </a:solidFill>
                <a:latin typeface="Arial"/>
                <a:ea typeface="MS PGothic" pitchFamily="34" charset="-128"/>
                <a:cs typeface="Arial"/>
              </a:defRPr>
            </a:lvl3pPr>
            <a:lvl4pPr marL="969963" indent="-169863" algn="l" rtl="0" eaLnBrk="0" fontAlgn="base" hangingPunct="0">
              <a:spcBef>
                <a:spcPct val="20000"/>
              </a:spcBef>
              <a:spcAft>
                <a:spcPct val="0"/>
              </a:spcAft>
              <a:buClr>
                <a:schemeClr val="accent1"/>
              </a:buClr>
              <a:buFont typeface="Times" pitchFamily="-84" charset="0"/>
              <a:buChar char="•"/>
              <a:defRPr sz="1600">
                <a:solidFill>
                  <a:schemeClr val="tx1"/>
                </a:solidFill>
                <a:latin typeface="Arial"/>
                <a:ea typeface="MS PGothic" pitchFamily="34" charset="-128"/>
                <a:cs typeface="Arial"/>
              </a:defRPr>
            </a:lvl4pPr>
            <a:lvl5pPr marL="1146175" indent="-176213" algn="l" rtl="0" eaLnBrk="0" fontAlgn="base" hangingPunct="0">
              <a:spcBef>
                <a:spcPct val="20000"/>
              </a:spcBef>
              <a:spcAft>
                <a:spcPct val="0"/>
              </a:spcAft>
              <a:buClr>
                <a:schemeClr val="accent1"/>
              </a:buClr>
              <a:buFont typeface="Times" pitchFamily="-84" charset="0"/>
              <a:buChar char="•"/>
              <a:defRPr sz="1400">
                <a:solidFill>
                  <a:schemeClr val="tx1"/>
                </a:solidFill>
                <a:latin typeface="Arial"/>
                <a:ea typeface="MS PGothic" pitchFamily="34" charset="-128"/>
                <a:cs typeface="Arial"/>
              </a:defRPr>
            </a:lvl5pPr>
            <a:lvl6pPr marL="2514600" indent="-228600" algn="l" rtl="0" eaLnBrk="1" fontAlgn="base" hangingPunct="1">
              <a:spcBef>
                <a:spcPct val="20000"/>
              </a:spcBef>
              <a:spcAft>
                <a:spcPct val="0"/>
              </a:spcAft>
              <a:buClr>
                <a:srgbClr val="00853E"/>
              </a:buClr>
              <a:buFont typeface="Times" pitchFamily="84" charset="0"/>
              <a:buChar char="•"/>
              <a:defRPr sz="1400">
                <a:solidFill>
                  <a:schemeClr val="tx1"/>
                </a:solidFill>
                <a:latin typeface="+mn-lt"/>
                <a:ea typeface="+mn-ea"/>
              </a:defRPr>
            </a:lvl6pPr>
            <a:lvl7pPr marL="2971800" indent="-228600" algn="l" rtl="0" eaLnBrk="1" fontAlgn="base" hangingPunct="1">
              <a:spcBef>
                <a:spcPct val="20000"/>
              </a:spcBef>
              <a:spcAft>
                <a:spcPct val="0"/>
              </a:spcAft>
              <a:buClr>
                <a:srgbClr val="00853E"/>
              </a:buClr>
              <a:buFont typeface="Times" pitchFamily="84" charset="0"/>
              <a:buChar char="•"/>
              <a:defRPr sz="1400">
                <a:solidFill>
                  <a:schemeClr val="tx1"/>
                </a:solidFill>
                <a:latin typeface="+mn-lt"/>
                <a:ea typeface="+mn-ea"/>
              </a:defRPr>
            </a:lvl7pPr>
            <a:lvl8pPr marL="3429000" indent="-228600" algn="l" rtl="0" eaLnBrk="1" fontAlgn="base" hangingPunct="1">
              <a:spcBef>
                <a:spcPct val="20000"/>
              </a:spcBef>
              <a:spcAft>
                <a:spcPct val="0"/>
              </a:spcAft>
              <a:buClr>
                <a:srgbClr val="00853E"/>
              </a:buClr>
              <a:buFont typeface="Times" pitchFamily="84" charset="0"/>
              <a:buChar char="•"/>
              <a:defRPr sz="1400">
                <a:solidFill>
                  <a:schemeClr val="tx1"/>
                </a:solidFill>
                <a:latin typeface="+mn-lt"/>
                <a:ea typeface="+mn-ea"/>
              </a:defRPr>
            </a:lvl8pPr>
            <a:lvl9pPr marL="3886200" indent="-228600" algn="l" rtl="0" eaLnBrk="1" fontAlgn="base" hangingPunct="1">
              <a:spcBef>
                <a:spcPct val="20000"/>
              </a:spcBef>
              <a:spcAft>
                <a:spcPct val="0"/>
              </a:spcAft>
              <a:buClr>
                <a:srgbClr val="00853E"/>
              </a:buClr>
              <a:buFont typeface="Times" pitchFamily="84" charset="0"/>
              <a:buChar char="•"/>
              <a:defRPr sz="1400">
                <a:solidFill>
                  <a:schemeClr val="tx1"/>
                </a:solidFill>
                <a:latin typeface="+mn-lt"/>
                <a:ea typeface="+mn-ea"/>
              </a:defRPr>
            </a:lvl9pPr>
          </a:lstStyle>
          <a:p>
            <a:pPr>
              <a:buClr>
                <a:srgbClr val="002060"/>
              </a:buClr>
            </a:pPr>
            <a:r>
              <a:rPr lang="en-US" kern="0" dirty="0">
                <a:solidFill>
                  <a:srgbClr val="002060"/>
                </a:solidFill>
                <a:latin typeface="+mn-lt"/>
              </a:rPr>
              <a:t>SUNY Adirondack DEI Committee</a:t>
            </a:r>
          </a:p>
          <a:p>
            <a:pPr>
              <a:buClr>
                <a:srgbClr val="002060"/>
              </a:buClr>
            </a:pPr>
            <a:r>
              <a:rPr lang="en-US" kern="0" dirty="0">
                <a:solidFill>
                  <a:srgbClr val="002060"/>
                </a:solidFill>
                <a:latin typeface="+mn-lt"/>
              </a:rPr>
              <a:t>Committee for Community Belonging (Southern Adirondack Region)  </a:t>
            </a:r>
          </a:p>
        </p:txBody>
      </p:sp>
      <p:pic>
        <p:nvPicPr>
          <p:cNvPr id="6" name="Picture 5" descr="A picture containing object, thread, rope, colorful&#10;&#10;Description automatically generated">
            <a:extLst>
              <a:ext uri="{FF2B5EF4-FFF2-40B4-BE49-F238E27FC236}">
                <a16:creationId xmlns:a16="http://schemas.microsoft.com/office/drawing/2014/main" id="{715168B8-E48F-49F0-A10E-A3139CBB8A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3358" y="2678894"/>
            <a:ext cx="4877972" cy="3214386"/>
          </a:xfrm>
          <a:prstGeom prst="rect">
            <a:avLst/>
          </a:prstGeom>
        </p:spPr>
      </p:pic>
      <p:pic>
        <p:nvPicPr>
          <p:cNvPr id="7" name="Picture 6" descr="Text&#10;&#10;Description automatically generated">
            <a:extLst>
              <a:ext uri="{FF2B5EF4-FFF2-40B4-BE49-F238E27FC236}">
                <a16:creationId xmlns:a16="http://schemas.microsoft.com/office/drawing/2014/main" id="{398AFADE-0423-45FB-8AE9-F66886BB34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9418" y="6271683"/>
            <a:ext cx="2235200" cy="49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212522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7520D-0011-4B02-AB7B-5430C86C03DA}"/>
              </a:ext>
            </a:extLst>
          </p:cNvPr>
          <p:cNvSpPr>
            <a:spLocks noGrp="1"/>
          </p:cNvSpPr>
          <p:nvPr>
            <p:ph type="title"/>
          </p:nvPr>
        </p:nvSpPr>
        <p:spPr/>
        <p:txBody>
          <a:bodyPr/>
          <a:lstStyle/>
          <a:p>
            <a:r>
              <a:rPr lang="en-US" dirty="0"/>
              <a:t>Bystander Training – the basics </a:t>
            </a:r>
          </a:p>
        </p:txBody>
      </p:sp>
      <p:pic>
        <p:nvPicPr>
          <p:cNvPr id="6" name="Online Media 5" title="The Bystander Effect | The Science of Empathy">
            <a:hlinkClick r:id="" action="ppaction://media"/>
            <a:extLst>
              <a:ext uri="{FF2B5EF4-FFF2-40B4-BE49-F238E27FC236}">
                <a16:creationId xmlns:a16="http://schemas.microsoft.com/office/drawing/2014/main" id="{66995E52-F973-46BC-97A5-573EDAE14D35}"/>
              </a:ext>
            </a:extLst>
          </p:cNvPr>
          <p:cNvPicPr>
            <a:picLocks noGrp="1" noRot="1" noChangeAspect="1"/>
          </p:cNvPicPr>
          <p:nvPr>
            <p:ph sz="quarter" idx="13"/>
            <a:videoFile r:link="rId1"/>
          </p:nvPr>
        </p:nvPicPr>
        <p:blipFill>
          <a:blip r:embed="rId3"/>
          <a:stretch>
            <a:fillRect/>
          </a:stretch>
        </p:blipFill>
        <p:spPr>
          <a:xfrm>
            <a:off x="1402556" y="2289810"/>
            <a:ext cx="6338888" cy="3581400"/>
          </a:xfrm>
          <a:prstGeom prst="rect">
            <a:avLst/>
          </a:prstGeom>
        </p:spPr>
      </p:pic>
      <p:sp>
        <p:nvSpPr>
          <p:cNvPr id="5" name="Slide Number Placeholder 4">
            <a:extLst>
              <a:ext uri="{FF2B5EF4-FFF2-40B4-BE49-F238E27FC236}">
                <a16:creationId xmlns:a16="http://schemas.microsoft.com/office/drawing/2014/main" id="{F836A5C3-D824-4159-8FA5-66849C3595B1}"/>
              </a:ext>
            </a:extLst>
          </p:cNvPr>
          <p:cNvSpPr>
            <a:spLocks noGrp="1"/>
          </p:cNvSpPr>
          <p:nvPr>
            <p:ph type="sldNum" sz="quarter" idx="15"/>
          </p:nvPr>
        </p:nvSpPr>
        <p:spPr/>
        <p:txBody>
          <a:bodyPr/>
          <a:lstStyle/>
          <a:p>
            <a:fld id="{4FB40906-5957-4CC9-85AF-9B62FA1CAEA0}" type="slidenum">
              <a:rPr lang="en-US" smtClean="0"/>
              <a:pPr/>
              <a:t>21</a:t>
            </a:fld>
            <a:endParaRPr lang="en-US"/>
          </a:p>
        </p:txBody>
      </p:sp>
      <p:sp>
        <p:nvSpPr>
          <p:cNvPr id="7" name="TextBox 6">
            <a:extLst>
              <a:ext uri="{FF2B5EF4-FFF2-40B4-BE49-F238E27FC236}">
                <a16:creationId xmlns:a16="http://schemas.microsoft.com/office/drawing/2014/main" id="{BA0667E7-2FF9-429F-AA7C-7EED31054187}"/>
              </a:ext>
            </a:extLst>
          </p:cNvPr>
          <p:cNvSpPr txBox="1"/>
          <p:nvPr/>
        </p:nvSpPr>
        <p:spPr bwMode="auto">
          <a:xfrm>
            <a:off x="925830" y="1386632"/>
            <a:ext cx="7292340" cy="830997"/>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algn="ctr" eaLnBrk="0" hangingPunct="0"/>
            <a:r>
              <a:rPr lang="en-US" sz="1600" kern="0" dirty="0">
                <a:solidFill>
                  <a:srgbClr val="002060"/>
                </a:solidFill>
                <a:latin typeface="+mn-lt"/>
                <a:ea typeface="MS PGothic" pitchFamily="34" charset="-128"/>
                <a:cs typeface="+mj-cs"/>
              </a:rPr>
              <a:t>“The bystander effect, or bystander apathy, is a social psychological theory that states that individuals are less likely to offer help to a victim when there are other people present.”</a:t>
            </a:r>
            <a:endParaRPr kumimoji="0" lang="en-US" sz="1600" b="0" i="0" u="none" strike="noStrike" kern="0" cap="none" spc="0" normalizeH="0" baseline="0" noProof="0" dirty="0">
              <a:ln>
                <a:noFill/>
              </a:ln>
              <a:solidFill>
                <a:srgbClr val="002060"/>
              </a:solidFill>
              <a:effectLst/>
              <a:uLnTx/>
              <a:uFillTx/>
              <a:latin typeface="+mn-lt"/>
              <a:ea typeface="MS PGothic" pitchFamily="34" charset="-128"/>
              <a:cs typeface="+mj-cs"/>
            </a:endParaRPr>
          </a:p>
        </p:txBody>
      </p:sp>
      <p:pic>
        <p:nvPicPr>
          <p:cNvPr id="8" name="Picture 7" descr="Text&#10;&#10;Description automatically generated">
            <a:extLst>
              <a:ext uri="{FF2B5EF4-FFF2-40B4-BE49-F238E27FC236}">
                <a16:creationId xmlns:a16="http://schemas.microsoft.com/office/drawing/2014/main" id="{FF38152F-9F61-4B56-A591-40211EDF49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9418" y="6271683"/>
            <a:ext cx="2235200" cy="49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43368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49490-8990-4025-80F0-53D9F4DF10E4}"/>
              </a:ext>
            </a:extLst>
          </p:cNvPr>
          <p:cNvSpPr>
            <a:spLocks noGrp="1"/>
          </p:cNvSpPr>
          <p:nvPr>
            <p:ph type="title"/>
          </p:nvPr>
        </p:nvSpPr>
        <p:spPr/>
        <p:txBody>
          <a:bodyPr/>
          <a:lstStyle/>
          <a:p>
            <a:r>
              <a:rPr lang="en-US"/>
              <a:t>Steps to report issues/observations </a:t>
            </a:r>
            <a:endParaRPr lang="en-US" dirty="0"/>
          </a:p>
        </p:txBody>
      </p:sp>
      <p:sp>
        <p:nvSpPr>
          <p:cNvPr id="3" name="Slide Number Placeholder 2">
            <a:extLst>
              <a:ext uri="{FF2B5EF4-FFF2-40B4-BE49-F238E27FC236}">
                <a16:creationId xmlns:a16="http://schemas.microsoft.com/office/drawing/2014/main" id="{3879B271-4FCC-4DF5-986F-600D5A03931A}"/>
              </a:ext>
            </a:extLst>
          </p:cNvPr>
          <p:cNvSpPr>
            <a:spLocks noGrp="1"/>
          </p:cNvSpPr>
          <p:nvPr>
            <p:ph type="sldNum" sz="quarter" idx="10"/>
          </p:nvPr>
        </p:nvSpPr>
        <p:spPr/>
        <p:txBody>
          <a:bodyPr/>
          <a:lstStyle/>
          <a:p>
            <a:fld id="{887A7BD1-A769-48E0-A50A-EF8F1C73601E}" type="slidenum">
              <a:rPr lang="en-US" smtClean="0"/>
              <a:pPr/>
              <a:t>22</a:t>
            </a:fld>
            <a:endParaRPr lang="en-US"/>
          </a:p>
        </p:txBody>
      </p:sp>
      <p:pic>
        <p:nvPicPr>
          <p:cNvPr id="4" name="Picture 3" descr="A stop sign is covered with graffiti&#10;&#10;Description automatically generated">
            <a:extLst>
              <a:ext uri="{FF2B5EF4-FFF2-40B4-BE49-F238E27FC236}">
                <a16:creationId xmlns:a16="http://schemas.microsoft.com/office/drawing/2014/main" id="{A65C4895-9770-42D2-A145-7697DD2C69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28078">
            <a:off x="625053" y="2330713"/>
            <a:ext cx="3845416" cy="2722037"/>
          </a:xfrm>
          <a:prstGeom prst="rect">
            <a:avLst/>
          </a:prstGeom>
        </p:spPr>
      </p:pic>
      <p:sp>
        <p:nvSpPr>
          <p:cNvPr id="5" name="TextBox 4">
            <a:extLst>
              <a:ext uri="{FF2B5EF4-FFF2-40B4-BE49-F238E27FC236}">
                <a16:creationId xmlns:a16="http://schemas.microsoft.com/office/drawing/2014/main" id="{F1B63255-F23F-41ED-99C8-D61D74A1BC2A}"/>
              </a:ext>
            </a:extLst>
          </p:cNvPr>
          <p:cNvSpPr txBox="1"/>
          <p:nvPr/>
        </p:nvSpPr>
        <p:spPr bwMode="auto">
          <a:xfrm>
            <a:off x="4824110" y="2438400"/>
            <a:ext cx="4104921" cy="230832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2400" b="0" i="0" u="none" strike="noStrike" kern="0" cap="none" spc="0" normalizeH="0" baseline="0" noProof="0" dirty="0">
                <a:ln>
                  <a:noFill/>
                </a:ln>
                <a:solidFill>
                  <a:srgbClr val="002060"/>
                </a:solidFill>
                <a:effectLst/>
                <a:uLnTx/>
                <a:uFillTx/>
                <a:latin typeface="+mj-lt"/>
                <a:ea typeface="MS PGothic" pitchFamily="34" charset="-128"/>
                <a:cs typeface="+mj-cs"/>
              </a:rPr>
              <a:t>Report  concerns to your direct manager</a:t>
            </a:r>
          </a:p>
          <a:p>
            <a:pPr marR="0" algn="l" defTabSz="914400" rtl="0" eaLnBrk="0" fontAlgn="base" latinLnBrk="0" hangingPunct="0">
              <a:lnSpc>
                <a:spcPct val="100000"/>
              </a:lnSpc>
              <a:spcBef>
                <a:spcPct val="0"/>
              </a:spcBef>
              <a:spcAft>
                <a:spcPct val="0"/>
              </a:spcAft>
              <a:buClrTx/>
              <a:buSzTx/>
              <a:tabLst/>
            </a:pPr>
            <a:endParaRPr kumimoji="0" lang="en-US" sz="2400" b="0" i="0" u="none" strike="noStrike" kern="0" cap="none" spc="0" normalizeH="0" baseline="0" noProof="0" dirty="0">
              <a:ln>
                <a:noFill/>
              </a:ln>
              <a:solidFill>
                <a:srgbClr val="002060"/>
              </a:solidFill>
              <a:effectLst/>
              <a:uLnTx/>
              <a:uFillTx/>
              <a:latin typeface="+mj-lt"/>
              <a:ea typeface="MS PGothic" pitchFamily="34" charset="-128"/>
              <a:cs typeface="+mj-cs"/>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400" kern="0" dirty="0">
                <a:solidFill>
                  <a:srgbClr val="002060"/>
                </a:solidFill>
                <a:latin typeface="+mj-lt"/>
                <a:ea typeface="MS PGothic" pitchFamily="34" charset="-128"/>
                <a:cs typeface="+mj-cs"/>
              </a:rPr>
              <a:t>Human Resources</a:t>
            </a:r>
          </a:p>
          <a:p>
            <a:pPr marR="0" algn="l" defTabSz="914400" rtl="0" eaLnBrk="0" fontAlgn="base" latinLnBrk="0" hangingPunct="0">
              <a:lnSpc>
                <a:spcPct val="100000"/>
              </a:lnSpc>
              <a:spcBef>
                <a:spcPct val="0"/>
              </a:spcBef>
              <a:spcAft>
                <a:spcPct val="0"/>
              </a:spcAft>
              <a:buClrTx/>
              <a:buSzTx/>
              <a:tabLst/>
            </a:pPr>
            <a:r>
              <a:rPr lang="en-US" sz="2400" kern="0" dirty="0">
                <a:solidFill>
                  <a:srgbClr val="002060"/>
                </a:solidFill>
                <a:latin typeface="+mj-lt"/>
                <a:ea typeface="MS PGothic" pitchFamily="34" charset="-128"/>
                <a:cs typeface="+mj-cs"/>
              </a:rPr>
              <a:t> </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2400" b="0" i="0" u="none" strike="noStrike" kern="0" cap="none" spc="0" normalizeH="0" baseline="0" noProof="0" dirty="0">
                <a:ln>
                  <a:noFill/>
                </a:ln>
                <a:solidFill>
                  <a:srgbClr val="002060"/>
                </a:solidFill>
                <a:effectLst/>
                <a:uLnTx/>
                <a:uFillTx/>
                <a:latin typeface="+mj-lt"/>
                <a:ea typeface="MS PGothic" pitchFamily="34" charset="-128"/>
                <a:cs typeface="+mj-cs"/>
              </a:rPr>
              <a:t>CDEI Committee </a:t>
            </a:r>
          </a:p>
        </p:txBody>
      </p:sp>
      <p:pic>
        <p:nvPicPr>
          <p:cNvPr id="6" name="Picture 5" descr="Text&#10;&#10;Description automatically generated">
            <a:extLst>
              <a:ext uri="{FF2B5EF4-FFF2-40B4-BE49-F238E27FC236}">
                <a16:creationId xmlns:a16="http://schemas.microsoft.com/office/drawing/2014/main" id="{090020E0-FC3F-4D33-87C4-E68C158F27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9418" y="6271683"/>
            <a:ext cx="2235200" cy="49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39622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1B453-AD13-4CD3-89D8-DC9F6282B7AC}"/>
              </a:ext>
            </a:extLst>
          </p:cNvPr>
          <p:cNvSpPr>
            <a:spLocks noGrp="1"/>
          </p:cNvSpPr>
          <p:nvPr>
            <p:ph type="title"/>
          </p:nvPr>
        </p:nvSpPr>
        <p:spPr/>
        <p:txBody>
          <a:bodyPr/>
          <a:lstStyle/>
          <a:p>
            <a:r>
              <a:rPr lang="en-US" dirty="0"/>
              <a:t>Vision </a:t>
            </a:r>
          </a:p>
        </p:txBody>
      </p:sp>
      <p:sp>
        <p:nvSpPr>
          <p:cNvPr id="3" name="Slide Number Placeholder 2">
            <a:extLst>
              <a:ext uri="{FF2B5EF4-FFF2-40B4-BE49-F238E27FC236}">
                <a16:creationId xmlns:a16="http://schemas.microsoft.com/office/drawing/2014/main" id="{AEB49D8F-CDCB-47E3-AA0D-167E04187025}"/>
              </a:ext>
            </a:extLst>
          </p:cNvPr>
          <p:cNvSpPr>
            <a:spLocks noGrp="1"/>
          </p:cNvSpPr>
          <p:nvPr>
            <p:ph type="sldNum" sz="quarter" idx="10"/>
          </p:nvPr>
        </p:nvSpPr>
        <p:spPr/>
        <p:txBody>
          <a:bodyPr/>
          <a:lstStyle/>
          <a:p>
            <a:fld id="{887A7BD1-A769-48E0-A50A-EF8F1C73601E}" type="slidenum">
              <a:rPr lang="en-US" smtClean="0"/>
              <a:pPr/>
              <a:t>23</a:t>
            </a:fld>
            <a:endParaRPr lang="en-US"/>
          </a:p>
        </p:txBody>
      </p:sp>
      <p:sp>
        <p:nvSpPr>
          <p:cNvPr id="4" name="Rectangle 3">
            <a:extLst>
              <a:ext uri="{FF2B5EF4-FFF2-40B4-BE49-F238E27FC236}">
                <a16:creationId xmlns:a16="http://schemas.microsoft.com/office/drawing/2014/main" id="{54F5A10A-1A0F-4192-931E-E5D5665EF80F}"/>
              </a:ext>
            </a:extLst>
          </p:cNvPr>
          <p:cNvSpPr/>
          <p:nvPr/>
        </p:nvSpPr>
        <p:spPr>
          <a:xfrm>
            <a:off x="602615" y="1435887"/>
            <a:ext cx="7938770" cy="4708981"/>
          </a:xfrm>
          <a:prstGeom prst="rect">
            <a:avLst/>
          </a:prstGeom>
        </p:spPr>
        <p:txBody>
          <a:bodyPr wrap="square">
            <a:spAutoFit/>
          </a:bodyPr>
          <a:lstStyle/>
          <a:p>
            <a:r>
              <a:rPr lang="en-US" sz="2000" dirty="0">
                <a:solidFill>
                  <a:srgbClr val="002060"/>
                </a:solidFill>
                <a:latin typeface="+mn-lt"/>
              </a:rPr>
              <a:t>At Glens Falls Hospital we are committed to achieving an environment of inclusion and equity that respects, affirms and leverages the backgrounds and life experiences of our workforce and the communities we serve. Across our health care system, we are mindful of all aspects of human differences, such as socioeconomic status, race, ethnicity, language, nationality, sex, gender identity, sexual orientation, religion, geography, disability and age. We recognize that excellence in all aspects of care and service delivery can only be achieved when staff, patients, and residents genuinely connect and engage across cultures to create health equity.</a:t>
            </a:r>
          </a:p>
          <a:p>
            <a:endParaRPr lang="en-US" sz="2000" dirty="0">
              <a:solidFill>
                <a:srgbClr val="002060"/>
              </a:solidFill>
              <a:latin typeface="+mn-lt"/>
            </a:endParaRPr>
          </a:p>
          <a:p>
            <a:endParaRPr lang="en-US" sz="2000" dirty="0">
              <a:solidFill>
                <a:srgbClr val="002060"/>
              </a:solidFill>
              <a:latin typeface="+mn-lt"/>
            </a:endParaRPr>
          </a:p>
          <a:p>
            <a:r>
              <a:rPr lang="en-US" sz="2000" dirty="0">
                <a:solidFill>
                  <a:srgbClr val="002060"/>
                </a:solidFill>
                <a:latin typeface="+mn-lt"/>
              </a:rPr>
              <a:t>The Committee on Diversity, Equity &amp; Inclusion was established in 2020 to help us achieve this vision.</a:t>
            </a:r>
            <a:endParaRPr lang="en-US" sz="2000" b="0" i="0" dirty="0">
              <a:solidFill>
                <a:srgbClr val="002060"/>
              </a:solidFill>
              <a:effectLst/>
              <a:latin typeface="+mn-lt"/>
            </a:endParaRPr>
          </a:p>
        </p:txBody>
      </p:sp>
      <p:pic>
        <p:nvPicPr>
          <p:cNvPr id="5" name="Picture 4" descr="Text&#10;&#10;Description automatically generated">
            <a:extLst>
              <a:ext uri="{FF2B5EF4-FFF2-40B4-BE49-F238E27FC236}">
                <a16:creationId xmlns:a16="http://schemas.microsoft.com/office/drawing/2014/main" id="{9A321E69-C85A-4C11-B1E5-02219565C9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9418" y="6271683"/>
            <a:ext cx="2235200" cy="49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072170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70DDB-31EE-41C3-8BDF-A5D3EE83D919}"/>
              </a:ext>
            </a:extLst>
          </p:cNvPr>
          <p:cNvSpPr>
            <a:spLocks noGrp="1"/>
          </p:cNvSpPr>
          <p:nvPr>
            <p:ph type="title"/>
          </p:nvPr>
        </p:nvSpPr>
        <p:spPr/>
        <p:txBody>
          <a:bodyPr/>
          <a:lstStyle/>
          <a:p>
            <a:r>
              <a:rPr lang="en-US" dirty="0"/>
              <a:t>Mission </a:t>
            </a:r>
          </a:p>
        </p:txBody>
      </p:sp>
      <p:sp>
        <p:nvSpPr>
          <p:cNvPr id="6" name="Slide Number Placeholder 5">
            <a:extLst>
              <a:ext uri="{FF2B5EF4-FFF2-40B4-BE49-F238E27FC236}">
                <a16:creationId xmlns:a16="http://schemas.microsoft.com/office/drawing/2014/main" id="{3238773D-D369-45B8-B98A-44F7787E7D77}"/>
              </a:ext>
            </a:extLst>
          </p:cNvPr>
          <p:cNvSpPr>
            <a:spLocks noGrp="1"/>
          </p:cNvSpPr>
          <p:nvPr>
            <p:ph type="sldNum" sz="quarter" idx="16"/>
          </p:nvPr>
        </p:nvSpPr>
        <p:spPr/>
        <p:txBody>
          <a:bodyPr/>
          <a:lstStyle/>
          <a:p>
            <a:fld id="{4C2487E4-F970-4862-9128-11268B92DDD0}" type="slidenum">
              <a:rPr lang="en-US" smtClean="0"/>
              <a:pPr/>
              <a:t>24</a:t>
            </a:fld>
            <a:endParaRPr lang="en-US"/>
          </a:p>
        </p:txBody>
      </p:sp>
      <p:sp>
        <p:nvSpPr>
          <p:cNvPr id="7" name="Rectangle 6">
            <a:extLst>
              <a:ext uri="{FF2B5EF4-FFF2-40B4-BE49-F238E27FC236}">
                <a16:creationId xmlns:a16="http://schemas.microsoft.com/office/drawing/2014/main" id="{5AA82C8D-AE65-44A5-9A8A-D2319D4DB9F1}"/>
              </a:ext>
            </a:extLst>
          </p:cNvPr>
          <p:cNvSpPr/>
          <p:nvPr/>
        </p:nvSpPr>
        <p:spPr>
          <a:xfrm>
            <a:off x="685800" y="1650474"/>
            <a:ext cx="7669530" cy="1477328"/>
          </a:xfrm>
          <a:prstGeom prst="rect">
            <a:avLst/>
          </a:prstGeom>
        </p:spPr>
        <p:txBody>
          <a:bodyPr wrap="square">
            <a:spAutoFit/>
          </a:bodyPr>
          <a:lstStyle/>
          <a:p>
            <a:r>
              <a:rPr lang="en-US" dirty="0">
                <a:solidFill>
                  <a:srgbClr val="002060"/>
                </a:solidFill>
                <a:latin typeface="+mn-lt"/>
              </a:rPr>
              <a:t>Guided by the needs of our patients and our teams, we support efforts to help Glens Falls Hospital deliver equitable health care in a culturally responsive, compassionate way; to improve the health and well-being of the diverse communities we serve; and to educate, engage, and enhance cultural awareness and inclusion across our workforce.</a:t>
            </a:r>
          </a:p>
        </p:txBody>
      </p:sp>
      <p:pic>
        <p:nvPicPr>
          <p:cNvPr id="5" name="Picture 4" descr="Text&#10;&#10;Description automatically generated">
            <a:extLst>
              <a:ext uri="{FF2B5EF4-FFF2-40B4-BE49-F238E27FC236}">
                <a16:creationId xmlns:a16="http://schemas.microsoft.com/office/drawing/2014/main" id="{4EAC7B7A-492A-4C3F-ADC3-7265E4028F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9418" y="6271683"/>
            <a:ext cx="2235200" cy="49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405207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EBE52-8D62-4253-B4E7-8496C995E3A7}"/>
              </a:ext>
            </a:extLst>
          </p:cNvPr>
          <p:cNvSpPr>
            <a:spLocks noGrp="1"/>
          </p:cNvSpPr>
          <p:nvPr>
            <p:ph type="title"/>
          </p:nvPr>
        </p:nvSpPr>
        <p:spPr/>
        <p:txBody>
          <a:bodyPr/>
          <a:lstStyle/>
          <a:p>
            <a:r>
              <a:rPr lang="en-US" dirty="0"/>
              <a:t>AMC Statement on Diversity </a:t>
            </a:r>
          </a:p>
        </p:txBody>
      </p:sp>
      <p:sp>
        <p:nvSpPr>
          <p:cNvPr id="3" name="Slide Number Placeholder 2">
            <a:extLst>
              <a:ext uri="{FF2B5EF4-FFF2-40B4-BE49-F238E27FC236}">
                <a16:creationId xmlns:a16="http://schemas.microsoft.com/office/drawing/2014/main" id="{EF51110C-1545-4530-8A55-9D57F1E1EE5E}"/>
              </a:ext>
            </a:extLst>
          </p:cNvPr>
          <p:cNvSpPr>
            <a:spLocks noGrp="1"/>
          </p:cNvSpPr>
          <p:nvPr>
            <p:ph type="sldNum" sz="quarter" idx="10"/>
          </p:nvPr>
        </p:nvSpPr>
        <p:spPr/>
        <p:txBody>
          <a:bodyPr/>
          <a:lstStyle/>
          <a:p>
            <a:fld id="{887A7BD1-A769-48E0-A50A-EF8F1C73601E}" type="slidenum">
              <a:rPr lang="en-US" smtClean="0"/>
              <a:pPr/>
              <a:t>25</a:t>
            </a:fld>
            <a:endParaRPr lang="en-US"/>
          </a:p>
        </p:txBody>
      </p:sp>
      <p:sp>
        <p:nvSpPr>
          <p:cNvPr id="5" name="TextBox 4">
            <a:extLst>
              <a:ext uri="{FF2B5EF4-FFF2-40B4-BE49-F238E27FC236}">
                <a16:creationId xmlns:a16="http://schemas.microsoft.com/office/drawing/2014/main" id="{33757539-5F03-47AB-B9BA-2DBB99BFA8E3}"/>
              </a:ext>
            </a:extLst>
          </p:cNvPr>
          <p:cNvSpPr txBox="1"/>
          <p:nvPr/>
        </p:nvSpPr>
        <p:spPr bwMode="auto">
          <a:xfrm>
            <a:off x="433419" y="2050194"/>
            <a:ext cx="8461199" cy="3139321"/>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r>
              <a:rPr lang="en-US" sz="1800" b="1" dirty="0">
                <a:solidFill>
                  <a:srgbClr val="002060"/>
                </a:solidFill>
                <a:latin typeface="+mn-lt"/>
                <a:cs typeface="Times New Roman" panose="02020603050405020304" pitchFamily="18" charset="0"/>
              </a:rPr>
              <a:t>Diversity Definition (updated May 12, 2020)</a:t>
            </a:r>
          </a:p>
          <a:p>
            <a:endParaRPr lang="en-US" sz="1800" dirty="0">
              <a:solidFill>
                <a:srgbClr val="002060"/>
              </a:solidFill>
              <a:latin typeface="+mn-lt"/>
              <a:cs typeface="Times New Roman" panose="02020603050405020304" pitchFamily="18" charset="0"/>
            </a:endParaRPr>
          </a:p>
          <a:p>
            <a:r>
              <a:rPr lang="en-US" sz="1800" dirty="0">
                <a:solidFill>
                  <a:srgbClr val="002060"/>
                </a:solidFill>
                <a:latin typeface="+mn-lt"/>
                <a:cs typeface="Times New Roman" panose="02020603050405020304" pitchFamily="18" charset="0"/>
              </a:rPr>
              <a:t>Diversity means understanding that each individual is unique, and it recognizes and embraces individual differences and abilities. Those differences and abilities can be one, or some of the following: race, ethnicity, gender (including gender identity and expression), sexual orientation, socio-economic status, age, physical abilities, religious beliefs/values, geographic location, ethical values, or other ideologies. Diversity explores such individual differences and abilities in a safe, positive, and nurturing environment. And it involves humans understanding each other and, to the extent that one’s individual conscience permits, moving beyond tolerance to embracing the rich dimensions contained in each person.</a:t>
            </a:r>
          </a:p>
        </p:txBody>
      </p:sp>
      <p:pic>
        <p:nvPicPr>
          <p:cNvPr id="6" name="Picture 5" descr="Text&#10;&#10;Description automatically generated">
            <a:extLst>
              <a:ext uri="{FF2B5EF4-FFF2-40B4-BE49-F238E27FC236}">
                <a16:creationId xmlns:a16="http://schemas.microsoft.com/office/drawing/2014/main" id="{EC5BB739-C2D0-4574-8159-5649DBFCB6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9418" y="6271683"/>
            <a:ext cx="2235200" cy="49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07666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6DD75B-5A1D-49D3-9253-0972A55A6DFD}"/>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DA60D8-1BA7-3649-9F77-FD836C2EF07A}" type="slidenum">
              <a:rPr kumimoji="0" lang="en-US" altLang="en-US" sz="1100" b="0"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5" name="Picture 4" descr="Text&#10;&#10;Description automatically generated">
            <a:extLst>
              <a:ext uri="{FF2B5EF4-FFF2-40B4-BE49-F238E27FC236}">
                <a16:creationId xmlns:a16="http://schemas.microsoft.com/office/drawing/2014/main" id="{69B5976C-CBD0-47AE-87A3-2175EFBE83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9418" y="6271683"/>
            <a:ext cx="2235200" cy="49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5" descr="Logo, company name&#10;&#10;Description automatically generated">
            <a:extLst>
              <a:ext uri="{FF2B5EF4-FFF2-40B4-BE49-F238E27FC236}">
                <a16:creationId xmlns:a16="http://schemas.microsoft.com/office/drawing/2014/main" id="{C1260D04-96ED-416A-A8BB-FF30D6B66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447800" y="339906"/>
            <a:ext cx="57435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B8B95C12-2872-4DE8-8E52-2E2EAB3E0835}"/>
              </a:ext>
            </a:extLst>
          </p:cNvPr>
          <p:cNvSpPr txBox="1"/>
          <p:nvPr/>
        </p:nvSpPr>
        <p:spPr bwMode="auto">
          <a:xfrm>
            <a:off x="356967" y="2268379"/>
            <a:ext cx="8430066" cy="370870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R="0" algn="ctr" defTabSz="914400" rtl="0" eaLnBrk="0" fontAlgn="base" latinLnBrk="0" hangingPunct="0">
              <a:lnSpc>
                <a:spcPct val="100000"/>
              </a:lnSpc>
              <a:spcBef>
                <a:spcPct val="0"/>
              </a:spcBef>
              <a:spcAft>
                <a:spcPct val="0"/>
              </a:spcAft>
              <a:buClrTx/>
              <a:buSzTx/>
              <a:tabLst/>
            </a:pPr>
            <a:r>
              <a:rPr kumimoji="0" lang="en-US" sz="3200" b="0" i="1" u="none" strike="noStrike" kern="0" cap="none" spc="0" normalizeH="0" baseline="0" noProof="0" dirty="0">
                <a:ln>
                  <a:noFill/>
                </a:ln>
                <a:solidFill>
                  <a:srgbClr val="002060"/>
                </a:solidFill>
                <a:effectLst/>
                <a:uLnTx/>
                <a:uFillTx/>
                <a:latin typeface="+mn-lt"/>
                <a:ea typeface="MS PGothic" pitchFamily="34" charset="-128"/>
                <a:cs typeface="+mj-cs"/>
              </a:rPr>
              <a:t>Being an “ALLY” is an active role.</a:t>
            </a:r>
          </a:p>
          <a:p>
            <a:pPr marR="0" algn="ctr" defTabSz="914400" rtl="0" eaLnBrk="0" fontAlgn="base" latinLnBrk="0" hangingPunct="0">
              <a:lnSpc>
                <a:spcPct val="100000"/>
              </a:lnSpc>
              <a:spcBef>
                <a:spcPct val="0"/>
              </a:spcBef>
              <a:spcAft>
                <a:spcPct val="0"/>
              </a:spcAft>
              <a:buClrTx/>
              <a:buSzTx/>
              <a:tabLst/>
            </a:pPr>
            <a:r>
              <a:rPr kumimoji="0" lang="en-US" sz="3200" b="1" i="1" u="none" strike="noStrike" kern="0" cap="none" spc="0" normalizeH="0" baseline="0" noProof="0" dirty="0">
                <a:ln>
                  <a:noFill/>
                </a:ln>
                <a:solidFill>
                  <a:srgbClr val="002060"/>
                </a:solidFill>
                <a:effectLst/>
                <a:uLnTx/>
                <a:uFillTx/>
                <a:latin typeface="+mn-lt"/>
                <a:ea typeface="MS PGothic" pitchFamily="34" charset="-128"/>
                <a:cs typeface="+mj-cs"/>
              </a:rPr>
              <a:t>If I choose to wear the ALLY badge,</a:t>
            </a:r>
          </a:p>
          <a:p>
            <a:pPr marR="0" algn="ctr" defTabSz="914400" rtl="0" eaLnBrk="0" fontAlgn="base" latinLnBrk="0" hangingPunct="0">
              <a:lnSpc>
                <a:spcPct val="100000"/>
              </a:lnSpc>
              <a:spcBef>
                <a:spcPct val="0"/>
              </a:spcBef>
              <a:spcAft>
                <a:spcPct val="0"/>
              </a:spcAft>
              <a:buClrTx/>
              <a:buSzTx/>
              <a:tabLst/>
            </a:pPr>
            <a:r>
              <a:rPr kumimoji="0" lang="en-US" sz="3200" b="1" i="1" u="none" strike="noStrike" kern="0" cap="none" spc="0" normalizeH="0" baseline="0" noProof="0" dirty="0">
                <a:ln>
                  <a:noFill/>
                </a:ln>
                <a:solidFill>
                  <a:srgbClr val="002060"/>
                </a:solidFill>
                <a:effectLst/>
                <a:uLnTx/>
                <a:uFillTx/>
                <a:latin typeface="+mn-lt"/>
                <a:ea typeface="MS PGothic" pitchFamily="34" charset="-128"/>
                <a:cs typeface="+mj-cs"/>
              </a:rPr>
              <a:t>I pledge to:</a:t>
            </a:r>
            <a:endParaRPr lang="en-US" sz="3200" b="1" i="1" kern="0" dirty="0">
              <a:solidFill>
                <a:srgbClr val="002060"/>
              </a:solidFill>
              <a:latin typeface="+mn-lt"/>
              <a:ea typeface="MS PGothic" pitchFamily="34" charset="-128"/>
              <a:cs typeface="+mj-cs"/>
            </a:endParaRPr>
          </a:p>
          <a:p>
            <a:pPr marL="1188720" marR="0" defTabSz="914400" rtl="0" eaLnBrk="0" fontAlgn="base" latinLnBrk="0" hangingPunct="0">
              <a:lnSpc>
                <a:spcPct val="150000"/>
              </a:lnSpc>
              <a:spcBef>
                <a:spcPct val="0"/>
              </a:spcBef>
              <a:spcAft>
                <a:spcPct val="0"/>
              </a:spcAft>
              <a:buClrTx/>
              <a:buSzTx/>
              <a:tabLst/>
            </a:pPr>
            <a:endParaRPr lang="en-US" kern="0" dirty="0">
              <a:solidFill>
                <a:srgbClr val="002060"/>
              </a:solidFill>
              <a:latin typeface="+mn-lt"/>
              <a:ea typeface="MS PGothic" pitchFamily="34" charset="-128"/>
              <a:cs typeface="+mj-cs"/>
            </a:endParaRPr>
          </a:p>
          <a:p>
            <a:pPr marL="2114550" marR="0" indent="-28575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sz="1600" b="0" i="0" u="none" strike="noStrike" kern="0" cap="none" spc="0" normalizeH="0" baseline="0" noProof="0" dirty="0">
                <a:ln>
                  <a:noFill/>
                </a:ln>
                <a:solidFill>
                  <a:srgbClr val="002060"/>
                </a:solidFill>
                <a:effectLst/>
                <a:uLnTx/>
                <a:uFillTx/>
                <a:latin typeface="+mn-lt"/>
                <a:ea typeface="MS PGothic" pitchFamily="34" charset="-128"/>
                <a:cs typeface="+mj-cs"/>
              </a:rPr>
              <a:t>Demonstrate inclusion.</a:t>
            </a:r>
          </a:p>
          <a:p>
            <a:pPr marL="2114550" marR="0" indent="-28575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sz="1600" kern="0" dirty="0">
                <a:solidFill>
                  <a:srgbClr val="002060"/>
                </a:solidFill>
                <a:latin typeface="+mn-lt"/>
                <a:ea typeface="MS PGothic" pitchFamily="34" charset="-128"/>
                <a:cs typeface="+mj-cs"/>
              </a:rPr>
              <a:t>Be dedicated to self-education and self-awareness.</a:t>
            </a:r>
          </a:p>
          <a:p>
            <a:pPr marL="2114550" marR="0" indent="-28575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sz="1600" kern="0" dirty="0">
                <a:solidFill>
                  <a:srgbClr val="002060"/>
                </a:solidFill>
                <a:latin typeface="+mn-lt"/>
                <a:ea typeface="MS PGothic" pitchFamily="34" charset="-128"/>
                <a:cs typeface="+mj-cs"/>
              </a:rPr>
              <a:t>Be devoted to beginning a growth mindset.</a:t>
            </a:r>
          </a:p>
          <a:p>
            <a:pPr marL="2114550" marR="0" indent="-28575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sz="1600" kern="0" dirty="0">
                <a:solidFill>
                  <a:srgbClr val="002060"/>
                </a:solidFill>
                <a:latin typeface="+mn-lt"/>
                <a:ea typeface="MS PGothic" pitchFamily="34" charset="-128"/>
                <a:cs typeface="+mj-cs"/>
              </a:rPr>
              <a:t>Identify as an individual that is safe and welcoming to all.</a:t>
            </a:r>
          </a:p>
          <a:p>
            <a:pPr marR="0" algn="ctr" defTabSz="914400" rtl="0" eaLnBrk="0" fontAlgn="base" latinLnBrk="0" hangingPunct="0">
              <a:lnSpc>
                <a:spcPct val="100000"/>
              </a:lnSpc>
              <a:spcBef>
                <a:spcPct val="0"/>
              </a:spcBef>
              <a:spcAft>
                <a:spcPct val="0"/>
              </a:spcAft>
              <a:buClrTx/>
              <a:buSzTx/>
              <a:tabLst/>
            </a:pPr>
            <a:endParaRPr kumimoji="0" lang="en-US" sz="1600" b="0" i="0" u="none" strike="noStrike" kern="0" cap="none" spc="0" normalizeH="0" baseline="0" noProof="0" dirty="0">
              <a:ln>
                <a:noFill/>
              </a:ln>
              <a:solidFill>
                <a:srgbClr val="002060"/>
              </a:solidFill>
              <a:effectLst/>
              <a:uLnTx/>
              <a:uFillTx/>
              <a:latin typeface="Arial Black" pitchFamily="34" charset="0"/>
              <a:ea typeface="MS PGothic" pitchFamily="34" charset="-128"/>
              <a:cs typeface="+mj-cs"/>
            </a:endParaRPr>
          </a:p>
        </p:txBody>
      </p:sp>
    </p:spTree>
    <p:extLst>
      <p:ext uri="{BB962C8B-B14F-4D97-AF65-F5344CB8AC3E}">
        <p14:creationId xmlns:p14="http://schemas.microsoft.com/office/powerpoint/2010/main" val="292707150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87E7C5E-E782-46BD-BDF9-9C1675B0D765}"/>
              </a:ext>
            </a:extLst>
          </p:cNvPr>
          <p:cNvSpPr>
            <a:spLocks noGrp="1"/>
          </p:cNvSpPr>
          <p:nvPr>
            <p:ph type="sldNum" sz="quarter" idx="10"/>
          </p:nvPr>
        </p:nvSpPr>
        <p:spPr/>
        <p:txBody>
          <a:bodyPr/>
          <a:lstStyle/>
          <a:p>
            <a:fld id="{4FB40906-5957-4CC9-85AF-9B62FA1CAEA0}" type="slidenum">
              <a:rPr lang="en-US" smtClean="0"/>
              <a:pPr/>
              <a:t>27</a:t>
            </a:fld>
            <a:endParaRPr lang="en-US"/>
          </a:p>
        </p:txBody>
      </p:sp>
      <p:pic>
        <p:nvPicPr>
          <p:cNvPr id="6" name="Content Placeholder 5" descr="Logo, company name&#10;&#10;Description automatically generated">
            <a:extLst>
              <a:ext uri="{FF2B5EF4-FFF2-40B4-BE49-F238E27FC236}">
                <a16:creationId xmlns:a16="http://schemas.microsoft.com/office/drawing/2014/main" id="{6854D86D-5FF2-490A-B665-75AFCF53525A}"/>
              </a:ext>
            </a:extLst>
          </p:cNvPr>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1505902" y="601345"/>
            <a:ext cx="5743575" cy="1781175"/>
          </a:xfrm>
          <a:prstGeom prst="rect">
            <a:avLst/>
          </a:prstGeom>
        </p:spPr>
      </p:pic>
      <p:sp>
        <p:nvSpPr>
          <p:cNvPr id="3" name="TextBox 2">
            <a:extLst>
              <a:ext uri="{FF2B5EF4-FFF2-40B4-BE49-F238E27FC236}">
                <a16:creationId xmlns:a16="http://schemas.microsoft.com/office/drawing/2014/main" id="{3762E76B-D50B-4AB2-A064-CA7F7E4A2BE1}"/>
              </a:ext>
            </a:extLst>
          </p:cNvPr>
          <p:cNvSpPr txBox="1"/>
          <p:nvPr/>
        </p:nvSpPr>
        <p:spPr bwMode="auto">
          <a:xfrm>
            <a:off x="514350" y="2079057"/>
            <a:ext cx="8115300" cy="4739759"/>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R="0" algn="ctr" defTabSz="914400" rtl="0" eaLnBrk="0" fontAlgn="base" latinLnBrk="0" hangingPunct="0">
              <a:lnSpc>
                <a:spcPct val="100000"/>
              </a:lnSpc>
              <a:spcBef>
                <a:spcPct val="0"/>
              </a:spcBef>
              <a:spcAft>
                <a:spcPct val="0"/>
              </a:spcAft>
              <a:buClrTx/>
              <a:buSzTx/>
              <a:tabLst/>
            </a:pPr>
            <a:r>
              <a:rPr kumimoji="0" lang="en-US" sz="2000" b="0" i="0" u="none" strike="noStrike" kern="0" cap="none" spc="0" normalizeH="0" baseline="0" noProof="0" dirty="0">
                <a:ln>
                  <a:noFill/>
                </a:ln>
                <a:solidFill>
                  <a:srgbClr val="002060"/>
                </a:solidFill>
                <a:effectLst/>
                <a:uLnTx/>
                <a:uFillTx/>
                <a:latin typeface="+mn-lt"/>
                <a:ea typeface="MS PGothic" pitchFamily="34" charset="-128"/>
                <a:cs typeface="+mj-cs"/>
              </a:rPr>
              <a:t>To get your Badge Buddy:</a:t>
            </a:r>
          </a:p>
          <a:p>
            <a:pPr marR="0" algn="ctr" defTabSz="914400" rtl="0" eaLnBrk="0" fontAlgn="base" latinLnBrk="0" hangingPunct="0">
              <a:lnSpc>
                <a:spcPct val="100000"/>
              </a:lnSpc>
              <a:spcBef>
                <a:spcPct val="0"/>
              </a:spcBef>
              <a:spcAft>
                <a:spcPct val="0"/>
              </a:spcAft>
              <a:buClrTx/>
              <a:buSzTx/>
              <a:tabLst/>
            </a:pPr>
            <a:endParaRPr lang="en-US" sz="2000" kern="0" dirty="0">
              <a:solidFill>
                <a:srgbClr val="002060"/>
              </a:solidFill>
              <a:latin typeface="+mn-lt"/>
              <a:ea typeface="MS PGothic" pitchFamily="34" charset="-128"/>
              <a:cs typeface="+mj-cs"/>
            </a:endParaRPr>
          </a:p>
          <a:p>
            <a:pPr marL="2286000" marR="0" indent="-457200" defTabSz="914400" rtl="0" eaLnBrk="0" fontAlgn="base" latinLnBrk="0" hangingPunct="0">
              <a:lnSpc>
                <a:spcPct val="150000"/>
              </a:lnSpc>
              <a:spcBef>
                <a:spcPct val="0"/>
              </a:spcBef>
              <a:spcAft>
                <a:spcPct val="0"/>
              </a:spcAft>
              <a:buClrTx/>
              <a:buSzTx/>
              <a:buFont typeface="+mj-lt"/>
              <a:buAutoNum type="arabicPeriod"/>
              <a:tabLst/>
            </a:pPr>
            <a:r>
              <a:rPr lang="en-US" sz="1600" b="1" kern="0" dirty="0">
                <a:solidFill>
                  <a:srgbClr val="002060"/>
                </a:solidFill>
                <a:latin typeface="+mn-lt"/>
                <a:ea typeface="MS PGothic" pitchFamily="34" charset="-128"/>
                <a:cs typeface="+mj-cs"/>
              </a:rPr>
              <a:t>Wearing the ALLY Badge Buddy is optional </a:t>
            </a:r>
          </a:p>
          <a:p>
            <a:pPr marL="2286000" marR="0" indent="-457200" defTabSz="914400" rtl="0" eaLnBrk="0" fontAlgn="base" latinLnBrk="0" hangingPunct="0">
              <a:lnSpc>
                <a:spcPct val="150000"/>
              </a:lnSpc>
              <a:spcBef>
                <a:spcPct val="0"/>
              </a:spcBef>
              <a:spcAft>
                <a:spcPct val="0"/>
              </a:spcAft>
              <a:buClrTx/>
              <a:buSzTx/>
              <a:buFont typeface="+mj-lt"/>
              <a:buAutoNum type="arabicPeriod"/>
              <a:tabLst/>
            </a:pPr>
            <a:r>
              <a:rPr lang="en-US" sz="1600" kern="0" dirty="0">
                <a:solidFill>
                  <a:srgbClr val="002060"/>
                </a:solidFill>
                <a:latin typeface="+mn-lt"/>
                <a:ea typeface="MS PGothic" pitchFamily="34" charset="-128"/>
                <a:cs typeface="+mj-cs"/>
              </a:rPr>
              <a:t>Complete this module</a:t>
            </a:r>
          </a:p>
          <a:p>
            <a:pPr marL="2286000" marR="0" indent="-457200" defTabSz="914400" rtl="0" eaLnBrk="0" fontAlgn="base" latinLnBrk="0" hangingPunct="0">
              <a:lnSpc>
                <a:spcPct val="150000"/>
              </a:lnSpc>
              <a:spcBef>
                <a:spcPct val="0"/>
              </a:spcBef>
              <a:spcAft>
                <a:spcPct val="0"/>
              </a:spcAft>
              <a:buClrTx/>
              <a:buSzTx/>
              <a:buFont typeface="+mj-lt"/>
              <a:buAutoNum type="arabicPeriod"/>
              <a:tabLst/>
            </a:pPr>
            <a:r>
              <a:rPr lang="en-US" sz="1600" kern="0" dirty="0">
                <a:solidFill>
                  <a:srgbClr val="002060"/>
                </a:solidFill>
                <a:latin typeface="+mn-lt"/>
                <a:ea typeface="MS PGothic" pitchFamily="34" charset="-128"/>
                <a:cs typeface="+mj-cs"/>
              </a:rPr>
              <a:t>Print or take a picture of the completion certificate</a:t>
            </a:r>
          </a:p>
          <a:p>
            <a:pPr marL="2286000" marR="0" indent="-457200" defTabSz="914400" rtl="0" eaLnBrk="0" fontAlgn="base" latinLnBrk="0" hangingPunct="0">
              <a:lnSpc>
                <a:spcPct val="150000"/>
              </a:lnSpc>
              <a:spcBef>
                <a:spcPct val="0"/>
              </a:spcBef>
              <a:spcAft>
                <a:spcPct val="0"/>
              </a:spcAft>
              <a:buClrTx/>
              <a:buSzTx/>
              <a:buFont typeface="+mj-lt"/>
              <a:buAutoNum type="arabicPeriod"/>
              <a:tabLst/>
            </a:pPr>
            <a:r>
              <a:rPr lang="en-US" sz="1600" kern="0" dirty="0">
                <a:solidFill>
                  <a:srgbClr val="002060"/>
                </a:solidFill>
                <a:latin typeface="+mn-lt"/>
                <a:ea typeface="MS PGothic" pitchFamily="34" charset="-128"/>
                <a:cs typeface="+mj-cs"/>
              </a:rPr>
              <a:t>Bring proof of completion to the Patient Experience Office (located near the West Lobby) the Monday after you finish the education so that we can run a report and verify completion. You can also e-mail proof of completion to </a:t>
            </a:r>
            <a:r>
              <a:rPr lang="en-US" sz="1600" kern="0" dirty="0">
                <a:solidFill>
                  <a:srgbClr val="002060"/>
                </a:solidFill>
                <a:latin typeface="+mn-lt"/>
                <a:ea typeface="MS PGothic" pitchFamily="34" charset="-128"/>
                <a:cs typeface="+mj-cs"/>
                <a:hlinkClick r:id="rId3"/>
              </a:rPr>
              <a:t>patientexperience@glensfallshosp.org</a:t>
            </a:r>
            <a:r>
              <a:rPr lang="en-US" sz="1600" kern="0" dirty="0">
                <a:solidFill>
                  <a:srgbClr val="002060"/>
                </a:solidFill>
                <a:latin typeface="+mn-lt"/>
                <a:ea typeface="MS PGothic" pitchFamily="34" charset="-128"/>
                <a:cs typeface="+mj-cs"/>
              </a:rPr>
              <a:t>. </a:t>
            </a:r>
          </a:p>
          <a:p>
            <a:pPr marL="2286000" marR="0" indent="-457200" defTabSz="914400" rtl="0" eaLnBrk="0" fontAlgn="base" latinLnBrk="0" hangingPunct="0">
              <a:lnSpc>
                <a:spcPct val="150000"/>
              </a:lnSpc>
              <a:spcBef>
                <a:spcPct val="0"/>
              </a:spcBef>
              <a:spcAft>
                <a:spcPct val="0"/>
              </a:spcAft>
              <a:buClrTx/>
              <a:buSzTx/>
              <a:buFont typeface="+mj-lt"/>
              <a:buAutoNum type="arabicPeriod"/>
              <a:tabLst/>
            </a:pPr>
            <a:r>
              <a:rPr lang="en-US" sz="2000" b="1" i="1" kern="0" dirty="0">
                <a:solidFill>
                  <a:srgbClr val="002060"/>
                </a:solidFill>
                <a:latin typeface="+mn-lt"/>
                <a:ea typeface="MS PGothic" pitchFamily="34" charset="-128"/>
                <a:cs typeface="+mj-cs"/>
              </a:rPr>
              <a:t>Wear it proud and spread awareness!</a:t>
            </a:r>
          </a:p>
          <a:p>
            <a:pPr marL="1645920" marR="0" indent="-457200" defTabSz="914400" rtl="0" eaLnBrk="0" fontAlgn="base" latinLnBrk="0" hangingPunct="0">
              <a:lnSpc>
                <a:spcPct val="150000"/>
              </a:lnSpc>
              <a:spcBef>
                <a:spcPct val="0"/>
              </a:spcBef>
              <a:spcAft>
                <a:spcPct val="0"/>
              </a:spcAft>
              <a:buClrTx/>
              <a:buSzTx/>
              <a:buFont typeface="+mj-lt"/>
              <a:buAutoNum type="arabicPeriod"/>
              <a:tabLst/>
            </a:pPr>
            <a:endParaRPr lang="en-US" sz="1600" kern="0" dirty="0">
              <a:solidFill>
                <a:srgbClr val="004376"/>
              </a:solidFill>
              <a:latin typeface="Arial Black" pitchFamily="34" charset="0"/>
              <a:ea typeface="MS PGothic" pitchFamily="34" charset="-128"/>
              <a:cs typeface="+mj-cs"/>
            </a:endParaRPr>
          </a:p>
          <a:p>
            <a:pPr marR="0" algn="ctr" defTabSz="914400" rtl="0" eaLnBrk="0" fontAlgn="base" latinLnBrk="0" hangingPunct="0">
              <a:lnSpc>
                <a:spcPct val="100000"/>
              </a:lnSpc>
              <a:spcBef>
                <a:spcPct val="0"/>
              </a:spcBef>
              <a:spcAft>
                <a:spcPct val="0"/>
              </a:spcAft>
              <a:buClrTx/>
              <a:buSzTx/>
              <a:tabLst/>
            </a:pPr>
            <a:endParaRPr kumimoji="0" lang="en-US" sz="1600" b="0" i="0" u="none" strike="noStrike" kern="0" cap="none" spc="0" normalizeH="0" baseline="0" noProof="0" dirty="0">
              <a:ln>
                <a:noFill/>
              </a:ln>
              <a:solidFill>
                <a:srgbClr val="004376"/>
              </a:solidFill>
              <a:effectLst/>
              <a:uLnTx/>
              <a:uFillTx/>
              <a:latin typeface="Arial Black" pitchFamily="34" charset="0"/>
              <a:ea typeface="MS PGothic" pitchFamily="34" charset="-128"/>
              <a:cs typeface="+mj-cs"/>
            </a:endParaRPr>
          </a:p>
        </p:txBody>
      </p:sp>
      <p:pic>
        <p:nvPicPr>
          <p:cNvPr id="7" name="Picture 6" descr="Text&#10;&#10;Description automatically generated">
            <a:extLst>
              <a:ext uri="{FF2B5EF4-FFF2-40B4-BE49-F238E27FC236}">
                <a16:creationId xmlns:a16="http://schemas.microsoft.com/office/drawing/2014/main" id="{AE06BBAF-2390-49F8-A5CE-A1334A5C39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761" y="6200776"/>
            <a:ext cx="2235200" cy="49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205052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6DD75B-5A1D-49D3-9253-0972A55A6DFD}"/>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DA60D8-1BA7-3649-9F77-FD836C2EF07A}" type="slidenum">
              <a:rPr kumimoji="0" lang="en-US" altLang="en-US" sz="1100" b="0"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5" name="Picture 4" descr="Text&#10;&#10;Description automatically generated">
            <a:extLst>
              <a:ext uri="{FF2B5EF4-FFF2-40B4-BE49-F238E27FC236}">
                <a16:creationId xmlns:a16="http://schemas.microsoft.com/office/drawing/2014/main" id="{69B5976C-CBD0-47AE-87A3-2175EFBE83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9418" y="6271683"/>
            <a:ext cx="2235200" cy="49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5" descr="Logo, company name&#10;&#10;Description automatically generated">
            <a:extLst>
              <a:ext uri="{FF2B5EF4-FFF2-40B4-BE49-F238E27FC236}">
                <a16:creationId xmlns:a16="http://schemas.microsoft.com/office/drawing/2014/main" id="{C1260D04-96ED-416A-A8BB-FF30D6B66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505902" y="601345"/>
            <a:ext cx="57435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B8B95C12-2872-4DE8-8E52-2E2EAB3E0835}"/>
              </a:ext>
            </a:extLst>
          </p:cNvPr>
          <p:cNvSpPr txBox="1"/>
          <p:nvPr/>
        </p:nvSpPr>
        <p:spPr bwMode="auto">
          <a:xfrm>
            <a:off x="488952" y="2416952"/>
            <a:ext cx="8430066" cy="4216539"/>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R="0" algn="ctr" defTabSz="914400" rtl="0" eaLnBrk="0" fontAlgn="base" latinLnBrk="0" hangingPunct="0">
              <a:lnSpc>
                <a:spcPct val="100000"/>
              </a:lnSpc>
              <a:spcBef>
                <a:spcPct val="0"/>
              </a:spcBef>
              <a:spcAft>
                <a:spcPct val="0"/>
              </a:spcAft>
              <a:buClrTx/>
              <a:buSzTx/>
              <a:tabLst/>
            </a:pPr>
            <a:r>
              <a:rPr kumimoji="0" lang="en-US" sz="2800" b="0" i="1" u="none" strike="noStrike" kern="0" cap="none" spc="0" normalizeH="0" baseline="0" noProof="0" dirty="0">
                <a:ln>
                  <a:noFill/>
                </a:ln>
                <a:solidFill>
                  <a:srgbClr val="002060"/>
                </a:solidFill>
                <a:effectLst/>
                <a:uLnTx/>
                <a:uFillTx/>
                <a:latin typeface="+mn-lt"/>
                <a:ea typeface="MS PGothic" pitchFamily="34" charset="-128"/>
                <a:cs typeface="+mj-cs"/>
              </a:rPr>
              <a:t>What if someone asks me what the </a:t>
            </a:r>
            <a:r>
              <a:rPr kumimoji="0" lang="en-US" sz="2800" b="0" i="1" u="none" strike="noStrike" kern="0" cap="none" spc="0" normalizeH="0" baseline="0" noProof="0" dirty="0" err="1">
                <a:ln>
                  <a:noFill/>
                </a:ln>
                <a:solidFill>
                  <a:srgbClr val="002060"/>
                </a:solidFill>
                <a:effectLst/>
                <a:uLnTx/>
                <a:uFillTx/>
                <a:latin typeface="+mn-lt"/>
                <a:ea typeface="MS PGothic" pitchFamily="34" charset="-128"/>
                <a:cs typeface="+mj-cs"/>
              </a:rPr>
              <a:t>badg</a:t>
            </a:r>
            <a:r>
              <a:rPr lang="en-US" sz="2800" i="1" kern="0">
                <a:solidFill>
                  <a:srgbClr val="002060"/>
                </a:solidFill>
                <a:latin typeface="+mn-lt"/>
                <a:ea typeface="MS PGothic" pitchFamily="34" charset="-128"/>
                <a:cs typeface="+mj-cs"/>
              </a:rPr>
              <a:t>e </a:t>
            </a:r>
            <a:r>
              <a:rPr lang="en-US" sz="2800" i="1" kern="0" dirty="0">
                <a:solidFill>
                  <a:srgbClr val="002060"/>
                </a:solidFill>
                <a:latin typeface="+mn-lt"/>
                <a:ea typeface="MS PGothic" pitchFamily="34" charset="-128"/>
                <a:cs typeface="+mj-cs"/>
              </a:rPr>
              <a:t>means (or if my name is “Ally”)?</a:t>
            </a:r>
          </a:p>
          <a:p>
            <a:pPr marR="0" algn="ctr" defTabSz="914400" rtl="0" eaLnBrk="0" fontAlgn="base" latinLnBrk="0" hangingPunct="0">
              <a:lnSpc>
                <a:spcPct val="100000"/>
              </a:lnSpc>
              <a:spcBef>
                <a:spcPct val="0"/>
              </a:spcBef>
              <a:spcAft>
                <a:spcPct val="0"/>
              </a:spcAft>
              <a:buClrTx/>
              <a:buSzTx/>
              <a:tabLst/>
            </a:pPr>
            <a:endParaRPr lang="en-US" sz="2000" kern="0" dirty="0">
              <a:solidFill>
                <a:srgbClr val="002060"/>
              </a:solidFill>
              <a:latin typeface="+mn-lt"/>
              <a:ea typeface="MS PGothic" pitchFamily="34" charset="-128"/>
              <a:cs typeface="+mj-cs"/>
            </a:endParaRPr>
          </a:p>
          <a:p>
            <a:pPr marL="342900" marR="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000" kern="0" dirty="0">
                <a:solidFill>
                  <a:srgbClr val="002060"/>
                </a:solidFill>
                <a:latin typeface="+mn-lt"/>
                <a:ea typeface="MS PGothic" pitchFamily="34" charset="-128"/>
                <a:cs typeface="+mj-cs"/>
              </a:rPr>
              <a:t>This is a great opportunity to share what it means to you to be an ALLY!</a:t>
            </a:r>
          </a:p>
          <a:p>
            <a:pPr marR="0" defTabSz="914400" rtl="0" eaLnBrk="0" fontAlgn="base" latinLnBrk="0" hangingPunct="0">
              <a:lnSpc>
                <a:spcPct val="100000"/>
              </a:lnSpc>
              <a:spcBef>
                <a:spcPct val="0"/>
              </a:spcBef>
              <a:spcAft>
                <a:spcPct val="0"/>
              </a:spcAft>
              <a:buClrTx/>
              <a:buSzTx/>
              <a:tabLst/>
            </a:pPr>
            <a:endParaRPr lang="en-US" sz="2000" kern="0" dirty="0">
              <a:solidFill>
                <a:srgbClr val="002060"/>
              </a:solidFill>
              <a:latin typeface="+mn-lt"/>
              <a:ea typeface="MS PGothic" pitchFamily="34" charset="-128"/>
              <a:cs typeface="+mj-cs"/>
            </a:endParaRPr>
          </a:p>
          <a:p>
            <a:pPr marL="342900" marR="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000" kern="0" dirty="0">
                <a:solidFill>
                  <a:srgbClr val="002060"/>
                </a:solidFill>
                <a:latin typeface="+mn-lt"/>
                <a:ea typeface="MS PGothic" pitchFamily="34" charset="-128"/>
                <a:cs typeface="+mj-cs"/>
              </a:rPr>
              <a:t>For example, you could say: “To be an Ally is to be a safe person for anyone to talk to who feels marginalized or bullied.  I’m here for them.”</a:t>
            </a:r>
          </a:p>
          <a:p>
            <a:pPr marR="0" defTabSz="914400" rtl="0" eaLnBrk="0" fontAlgn="base" latinLnBrk="0" hangingPunct="0">
              <a:lnSpc>
                <a:spcPct val="100000"/>
              </a:lnSpc>
              <a:spcBef>
                <a:spcPct val="0"/>
              </a:spcBef>
              <a:spcAft>
                <a:spcPct val="0"/>
              </a:spcAft>
              <a:buClrTx/>
              <a:buSzTx/>
              <a:tabLst/>
            </a:pPr>
            <a:endParaRPr lang="en-US" sz="2000" kern="0" dirty="0">
              <a:solidFill>
                <a:srgbClr val="002060"/>
              </a:solidFill>
              <a:latin typeface="+mn-lt"/>
              <a:ea typeface="MS PGothic" pitchFamily="34" charset="-128"/>
              <a:cs typeface="+mj-cs"/>
            </a:endParaRPr>
          </a:p>
          <a:p>
            <a:pPr marL="342900" marR="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000" kern="0" dirty="0">
                <a:solidFill>
                  <a:srgbClr val="002060"/>
                </a:solidFill>
                <a:latin typeface="+mn-lt"/>
                <a:ea typeface="MS PGothic" pitchFamily="34" charset="-128"/>
                <a:cs typeface="+mj-cs"/>
              </a:rPr>
              <a:t>This is the </a:t>
            </a:r>
            <a:r>
              <a:rPr lang="en-US" sz="2000" i="1" kern="0" dirty="0">
                <a:solidFill>
                  <a:srgbClr val="002060"/>
                </a:solidFill>
                <a:latin typeface="+mn-lt"/>
                <a:ea typeface="MS PGothic" pitchFamily="34" charset="-128"/>
                <a:cs typeface="+mj-cs"/>
              </a:rPr>
              <a:t>bare minimum</a:t>
            </a:r>
            <a:r>
              <a:rPr lang="en-US" sz="2000" kern="0" dirty="0">
                <a:solidFill>
                  <a:srgbClr val="002060"/>
                </a:solidFill>
                <a:latin typeface="+mn-lt"/>
                <a:ea typeface="MS PGothic" pitchFamily="34" charset="-128"/>
                <a:cs typeface="+mj-cs"/>
              </a:rPr>
              <a:t> requirement to wear the ALLY badge. We hope you will choose to wear it proudly!</a:t>
            </a:r>
          </a:p>
          <a:p>
            <a:pPr marR="0" algn="ctr" defTabSz="914400" rtl="0" eaLnBrk="0" fontAlgn="base" latinLnBrk="0" hangingPunct="0">
              <a:lnSpc>
                <a:spcPct val="100000"/>
              </a:lnSpc>
              <a:spcBef>
                <a:spcPct val="0"/>
              </a:spcBef>
              <a:spcAft>
                <a:spcPct val="0"/>
              </a:spcAft>
              <a:buClrTx/>
              <a:buSzTx/>
              <a:tabLst/>
            </a:pPr>
            <a:endParaRPr lang="en-US" sz="1600" kern="0" dirty="0">
              <a:solidFill>
                <a:srgbClr val="002060"/>
              </a:solidFill>
              <a:latin typeface="+mn-lt"/>
              <a:ea typeface="MS PGothic" pitchFamily="34" charset="-128"/>
              <a:cs typeface="+mj-cs"/>
            </a:endParaRPr>
          </a:p>
          <a:p>
            <a:pPr marR="0" algn="ctr" defTabSz="914400" rtl="0" eaLnBrk="0" fontAlgn="base" latinLnBrk="0" hangingPunct="0">
              <a:lnSpc>
                <a:spcPct val="100000"/>
              </a:lnSpc>
              <a:spcBef>
                <a:spcPct val="0"/>
              </a:spcBef>
              <a:spcAft>
                <a:spcPct val="0"/>
              </a:spcAft>
              <a:buClrTx/>
              <a:buSzTx/>
              <a:tabLst/>
            </a:pPr>
            <a:endParaRPr kumimoji="0" lang="en-US" sz="1600" b="0" i="0" u="none" strike="noStrike" kern="0" cap="none" spc="0" normalizeH="0" baseline="0" noProof="0" dirty="0">
              <a:ln>
                <a:noFill/>
              </a:ln>
              <a:solidFill>
                <a:srgbClr val="002060"/>
              </a:solidFill>
              <a:effectLst/>
              <a:uLnTx/>
              <a:uFillTx/>
              <a:latin typeface="Arial Black" pitchFamily="34" charset="0"/>
              <a:ea typeface="MS PGothic" pitchFamily="34" charset="-128"/>
              <a:cs typeface="+mj-cs"/>
            </a:endParaRPr>
          </a:p>
        </p:txBody>
      </p:sp>
    </p:spTree>
    <p:extLst>
      <p:ext uri="{BB962C8B-B14F-4D97-AF65-F5344CB8AC3E}">
        <p14:creationId xmlns:p14="http://schemas.microsoft.com/office/powerpoint/2010/main" val="295041698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indoor, table, different, small&#10;&#10;Description automatically generated">
            <a:extLst>
              <a:ext uri="{FF2B5EF4-FFF2-40B4-BE49-F238E27FC236}">
                <a16:creationId xmlns:a16="http://schemas.microsoft.com/office/drawing/2014/main" id="{F11327BF-9ABA-4300-B2E1-2B6D01404695}"/>
              </a:ext>
            </a:extLst>
          </p:cNvPr>
          <p:cNvPicPr>
            <a:picLocks noChangeAspect="1"/>
          </p:cNvPicPr>
          <p:nvPr/>
        </p:nvPicPr>
        <p:blipFill rotWithShape="1">
          <a:blip r:embed="rId2">
            <a:extLst>
              <a:ext uri="{28A0092B-C50C-407E-A947-70E740481C1C}">
                <a14:useLocalDpi xmlns:a14="http://schemas.microsoft.com/office/drawing/2010/main" val="0"/>
              </a:ext>
            </a:extLst>
          </a:blip>
          <a:srcRect l="19281" r="19468" b="-2"/>
          <a:stretch/>
        </p:blipFill>
        <p:spPr>
          <a:xfrm>
            <a:off x="2850201" y="660906"/>
            <a:ext cx="3470735" cy="3470736"/>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5" name="Picture 4" descr="A flag flying in the sky&#10;&#10;Description automatically generated">
            <a:extLst>
              <a:ext uri="{FF2B5EF4-FFF2-40B4-BE49-F238E27FC236}">
                <a16:creationId xmlns:a16="http://schemas.microsoft.com/office/drawing/2014/main" id="{F9289CD7-DD4B-4FFF-9965-D7245990417A}"/>
              </a:ext>
            </a:extLst>
          </p:cNvPr>
          <p:cNvPicPr>
            <a:picLocks noChangeAspect="1"/>
          </p:cNvPicPr>
          <p:nvPr/>
        </p:nvPicPr>
        <p:blipFill rotWithShape="1">
          <a:blip r:embed="rId3">
            <a:extLst>
              <a:ext uri="{28A0092B-C50C-407E-A947-70E740481C1C}">
                <a14:useLocalDpi xmlns:a14="http://schemas.microsoft.com/office/drawing/2010/main" val="0"/>
              </a:ext>
            </a:extLst>
          </a:blip>
          <a:srcRect l="21391" r="25503" b="2"/>
          <a:stretch/>
        </p:blipFill>
        <p:spPr>
          <a:xfrm>
            <a:off x="1004587" y="1439406"/>
            <a:ext cx="1943053" cy="2195217"/>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a:noFill/>
        </p:spPr>
      </p:pic>
      <p:pic>
        <p:nvPicPr>
          <p:cNvPr id="4" name="Picture 3" descr="A picture containing person, indoor, person, sitting&#10;&#10;Description automatically generated">
            <a:extLst>
              <a:ext uri="{FF2B5EF4-FFF2-40B4-BE49-F238E27FC236}">
                <a16:creationId xmlns:a16="http://schemas.microsoft.com/office/drawing/2014/main" id="{B98256FD-DB68-47F2-A46E-30217A13623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19" r="8604" b="-5"/>
          <a:stretch/>
        </p:blipFill>
        <p:spPr>
          <a:xfrm>
            <a:off x="6233178" y="1566295"/>
            <a:ext cx="1933372" cy="2195217"/>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sp>
        <p:nvSpPr>
          <p:cNvPr id="6" name="Title 1">
            <a:extLst>
              <a:ext uri="{FF2B5EF4-FFF2-40B4-BE49-F238E27FC236}">
                <a16:creationId xmlns:a16="http://schemas.microsoft.com/office/drawing/2014/main" id="{DD16317D-94D0-44D2-82A8-2DD3BF2FBB66}"/>
              </a:ext>
            </a:extLst>
          </p:cNvPr>
          <p:cNvSpPr txBox="1">
            <a:spLocks/>
          </p:cNvSpPr>
          <p:nvPr/>
        </p:nvSpPr>
        <p:spPr bwMode="auto">
          <a:xfrm>
            <a:off x="316576" y="614525"/>
            <a:ext cx="7785100" cy="609600"/>
          </a:xfrm>
          <a:prstGeom prst="rect">
            <a:avLst/>
          </a:prstGeom>
          <a:noFill/>
          <a:ln w="9525">
            <a:noFill/>
            <a:miter lim="800000"/>
            <a:headEnd/>
            <a:tailEnd/>
          </a:ln>
        </p:spPr>
        <p:txBody>
          <a:bodyPr vert="horz" wrap="square" lIns="0" tIns="0" rIns="0" bIns="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500" b="1">
                <a:solidFill>
                  <a:schemeClr val="accent1"/>
                </a:solidFill>
                <a:latin typeface="Arial"/>
                <a:ea typeface="MS PGothic" pitchFamily="34" charset="-128"/>
                <a:cs typeface="Arial"/>
              </a:defRPr>
            </a:lvl1pPr>
            <a:lvl2pPr algn="l" rtl="0" eaLnBrk="0" fontAlgn="base" hangingPunct="0">
              <a:spcBef>
                <a:spcPct val="0"/>
              </a:spcBef>
              <a:spcAft>
                <a:spcPct val="0"/>
              </a:spcAft>
              <a:defRPr sz="2800" b="1">
                <a:solidFill>
                  <a:schemeClr val="accent1"/>
                </a:solidFill>
                <a:latin typeface="Arial" charset="0"/>
                <a:ea typeface="MS PGothic" pitchFamily="34" charset="-128"/>
              </a:defRPr>
            </a:lvl2pPr>
            <a:lvl3pPr algn="l" rtl="0" eaLnBrk="0" fontAlgn="base" hangingPunct="0">
              <a:spcBef>
                <a:spcPct val="0"/>
              </a:spcBef>
              <a:spcAft>
                <a:spcPct val="0"/>
              </a:spcAft>
              <a:defRPr sz="2800" b="1">
                <a:solidFill>
                  <a:schemeClr val="accent1"/>
                </a:solidFill>
                <a:latin typeface="Arial" charset="0"/>
                <a:ea typeface="MS PGothic" pitchFamily="34" charset="-128"/>
              </a:defRPr>
            </a:lvl3pPr>
            <a:lvl4pPr algn="l" rtl="0" eaLnBrk="0" fontAlgn="base" hangingPunct="0">
              <a:spcBef>
                <a:spcPct val="0"/>
              </a:spcBef>
              <a:spcAft>
                <a:spcPct val="0"/>
              </a:spcAft>
              <a:defRPr sz="2800" b="1">
                <a:solidFill>
                  <a:schemeClr val="accent1"/>
                </a:solidFill>
                <a:latin typeface="Arial" charset="0"/>
                <a:ea typeface="MS PGothic" pitchFamily="34" charset="-128"/>
              </a:defRPr>
            </a:lvl4pPr>
            <a:lvl5pPr algn="l" rtl="0" eaLnBrk="0" fontAlgn="base" hangingPunct="0">
              <a:spcBef>
                <a:spcPct val="0"/>
              </a:spcBef>
              <a:spcAft>
                <a:spcPct val="0"/>
              </a:spcAft>
              <a:defRPr sz="2800" b="1">
                <a:solidFill>
                  <a:schemeClr val="accent1"/>
                </a:solidFill>
                <a:latin typeface="Arial" charset="0"/>
                <a:ea typeface="MS PGothic" pitchFamily="34" charset="-128"/>
              </a:defRPr>
            </a:lvl5pPr>
            <a:lvl6pPr marL="457200" algn="l" rtl="0" eaLnBrk="1" fontAlgn="base" hangingPunct="1">
              <a:spcBef>
                <a:spcPct val="0"/>
              </a:spcBef>
              <a:spcAft>
                <a:spcPct val="0"/>
              </a:spcAft>
              <a:defRPr sz="3200" b="1" i="1">
                <a:solidFill>
                  <a:srgbClr val="00853E"/>
                </a:solidFill>
                <a:latin typeface="Arial" charset="0"/>
                <a:ea typeface="ＭＳ Ｐゴシック" pitchFamily="84" charset="-128"/>
              </a:defRPr>
            </a:lvl6pPr>
            <a:lvl7pPr marL="914400" algn="l" rtl="0" eaLnBrk="1" fontAlgn="base" hangingPunct="1">
              <a:spcBef>
                <a:spcPct val="0"/>
              </a:spcBef>
              <a:spcAft>
                <a:spcPct val="0"/>
              </a:spcAft>
              <a:defRPr sz="3200" b="1" i="1">
                <a:solidFill>
                  <a:srgbClr val="00853E"/>
                </a:solidFill>
                <a:latin typeface="Arial" charset="0"/>
                <a:ea typeface="ＭＳ Ｐゴシック" pitchFamily="84" charset="-128"/>
              </a:defRPr>
            </a:lvl7pPr>
            <a:lvl8pPr marL="1371600" algn="l" rtl="0" eaLnBrk="1" fontAlgn="base" hangingPunct="1">
              <a:spcBef>
                <a:spcPct val="0"/>
              </a:spcBef>
              <a:spcAft>
                <a:spcPct val="0"/>
              </a:spcAft>
              <a:defRPr sz="3200" b="1" i="1">
                <a:solidFill>
                  <a:srgbClr val="00853E"/>
                </a:solidFill>
                <a:latin typeface="Arial" charset="0"/>
                <a:ea typeface="ＭＳ Ｐゴシック" pitchFamily="84" charset="-128"/>
              </a:defRPr>
            </a:lvl8pPr>
            <a:lvl9pPr marL="1828800" algn="l" rtl="0" eaLnBrk="1" fontAlgn="base" hangingPunct="1">
              <a:spcBef>
                <a:spcPct val="0"/>
              </a:spcBef>
              <a:spcAft>
                <a:spcPct val="0"/>
              </a:spcAft>
              <a:defRPr sz="3200" b="1" i="1">
                <a:solidFill>
                  <a:srgbClr val="00853E"/>
                </a:solidFill>
                <a:latin typeface="Arial" charset="0"/>
                <a:ea typeface="ＭＳ Ｐゴシック" pitchFamily="84" charset="-128"/>
              </a:defRPr>
            </a:lvl9pPr>
          </a:lstStyle>
          <a:p>
            <a:r>
              <a:rPr lang="en-US" kern="0" dirty="0">
                <a:solidFill>
                  <a:srgbClr val="002060"/>
                </a:solidFill>
              </a:rPr>
              <a:t>Resources Available - External </a:t>
            </a:r>
          </a:p>
        </p:txBody>
      </p:sp>
      <p:sp>
        <p:nvSpPr>
          <p:cNvPr id="2" name="TextBox 1">
            <a:extLst>
              <a:ext uri="{FF2B5EF4-FFF2-40B4-BE49-F238E27FC236}">
                <a16:creationId xmlns:a16="http://schemas.microsoft.com/office/drawing/2014/main" id="{D7176F7F-DF12-483E-B4F8-6AEBF7D433EC}"/>
              </a:ext>
            </a:extLst>
          </p:cNvPr>
          <p:cNvSpPr txBox="1"/>
          <p:nvPr/>
        </p:nvSpPr>
        <p:spPr bwMode="auto">
          <a:xfrm>
            <a:off x="643632" y="4843144"/>
            <a:ext cx="8584706" cy="646331"/>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r>
              <a:rPr lang="en-US" dirty="0">
                <a:solidFill>
                  <a:srgbClr val="002060"/>
                </a:solidFill>
                <a:latin typeface="+mn-lt"/>
              </a:rPr>
              <a:t>LGBTQ National Hotline:  			1-888-843-4564</a:t>
            </a:r>
          </a:p>
          <a:p>
            <a:r>
              <a:rPr lang="en-US" dirty="0">
                <a:solidFill>
                  <a:srgbClr val="002060"/>
                </a:solidFill>
                <a:latin typeface="+mn-lt"/>
              </a:rPr>
              <a:t>National Suicide Prevention Lifeline :  	1-800-273-TALK</a:t>
            </a:r>
          </a:p>
        </p:txBody>
      </p:sp>
      <p:pic>
        <p:nvPicPr>
          <p:cNvPr id="8" name="Picture 7" descr="Text&#10;&#10;Description automatically generated">
            <a:extLst>
              <a:ext uri="{FF2B5EF4-FFF2-40B4-BE49-F238E27FC236}">
                <a16:creationId xmlns:a16="http://schemas.microsoft.com/office/drawing/2014/main" id="{DAFA01B6-B170-409D-849A-7B645AE46F3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9418" y="6271683"/>
            <a:ext cx="2235200" cy="49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0882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BF4D4D3B-DAD7-4013-ACBA-D04F6EC113E5}"/>
              </a:ext>
            </a:extLst>
          </p:cNvPr>
          <p:cNvSpPr>
            <a:spLocks noGrp="1" noChangeArrowheads="1"/>
          </p:cNvSpPr>
          <p:nvPr>
            <p:ph type="title"/>
          </p:nvPr>
        </p:nvSpPr>
        <p:spPr/>
        <p:txBody>
          <a:bodyPr/>
          <a:lstStyle/>
          <a:p>
            <a:r>
              <a:rPr lang="en-US" dirty="0"/>
              <a:t>Inclusion Definition </a:t>
            </a:r>
            <a:endParaRPr lang="en-US" altLang="en-US" dirty="0"/>
          </a:p>
        </p:txBody>
      </p:sp>
      <p:sp>
        <p:nvSpPr>
          <p:cNvPr id="13316" name="Slide Number Placeholder 3">
            <a:extLst>
              <a:ext uri="{FF2B5EF4-FFF2-40B4-BE49-F238E27FC236}">
                <a16:creationId xmlns:a16="http://schemas.microsoft.com/office/drawing/2014/main" id="{FA0C68C6-0893-4FA0-B3C9-9B125F19875E}"/>
              </a:ext>
            </a:extLst>
          </p:cNvPr>
          <p:cNvSpPr>
            <a:spLocks noGrp="1" noChangeArrowheads="1"/>
          </p:cNvSpPr>
          <p:nvPr>
            <p:ph type="sldNum" sz="quarter" idx="11"/>
          </p:nvPr>
        </p:nvSpPr>
        <p:spPr bwMode="auto"/>
        <p:txBody>
          <a:bodyPr vert="horz" wrap="square" lIns="91440" tIns="45720" rIns="91440" bIns="45720" numCol="1" anchor="t" anchorCtr="0" compatLnSpc="1">
            <a:prstTxWarp prst="textNoShape">
              <a:avLst/>
            </a:prstTxWarp>
          </a:bodyPr>
          <a:lstStyle>
            <a:lvl1pPr>
              <a:spcBef>
                <a:spcPct val="20000"/>
              </a:spcBef>
              <a:buChar char="•"/>
              <a:defRPr sz="2600">
                <a:solidFill>
                  <a:srgbClr val="060674"/>
                </a:solidFill>
                <a:latin typeface="Helvetica" panose="020B0604020202020204" pitchFamily="34" charset="0"/>
              </a:defRPr>
            </a:lvl1pPr>
            <a:lvl2pPr marL="742932" indent="-285744">
              <a:spcBef>
                <a:spcPct val="20000"/>
              </a:spcBef>
              <a:buChar char="–"/>
              <a:defRPr sz="2400">
                <a:solidFill>
                  <a:srgbClr val="060674"/>
                </a:solidFill>
                <a:latin typeface="Helvetica" panose="020B0604020202020204" pitchFamily="34" charset="0"/>
              </a:defRPr>
            </a:lvl2pPr>
            <a:lvl3pPr marL="1142971" indent="-228594">
              <a:spcBef>
                <a:spcPct val="20000"/>
              </a:spcBef>
              <a:buChar char="•"/>
              <a:defRPr sz="2200">
                <a:solidFill>
                  <a:srgbClr val="060674"/>
                </a:solidFill>
                <a:latin typeface="Helvetica" panose="020B0604020202020204" pitchFamily="34" charset="0"/>
              </a:defRPr>
            </a:lvl3pPr>
            <a:lvl4pPr marL="1600160" indent="-228594">
              <a:spcBef>
                <a:spcPct val="20000"/>
              </a:spcBef>
              <a:buChar char="–"/>
              <a:defRPr sz="2000">
                <a:solidFill>
                  <a:srgbClr val="060674"/>
                </a:solidFill>
                <a:latin typeface="Helvetica" panose="020B0604020202020204" pitchFamily="34" charset="0"/>
              </a:defRPr>
            </a:lvl4pPr>
            <a:lvl5pPr marL="2057349" indent="-228594">
              <a:spcBef>
                <a:spcPct val="20000"/>
              </a:spcBef>
              <a:buChar char="»"/>
              <a:defRPr sz="2000">
                <a:solidFill>
                  <a:srgbClr val="060674"/>
                </a:solidFill>
                <a:latin typeface="Helvetica" panose="020B0604020202020204" pitchFamily="34" charset="0"/>
              </a:defRPr>
            </a:lvl5pPr>
            <a:lvl6pPr marL="2514537" indent="-228594" eaLnBrk="0" fontAlgn="base" hangingPunct="0">
              <a:spcBef>
                <a:spcPct val="20000"/>
              </a:spcBef>
              <a:spcAft>
                <a:spcPct val="0"/>
              </a:spcAft>
              <a:buChar char="»"/>
              <a:defRPr sz="2000">
                <a:solidFill>
                  <a:srgbClr val="060674"/>
                </a:solidFill>
                <a:latin typeface="Helvetica" panose="020B0604020202020204" pitchFamily="34" charset="0"/>
              </a:defRPr>
            </a:lvl6pPr>
            <a:lvl7pPr marL="2971726" indent="-228594" eaLnBrk="0" fontAlgn="base" hangingPunct="0">
              <a:spcBef>
                <a:spcPct val="20000"/>
              </a:spcBef>
              <a:spcAft>
                <a:spcPct val="0"/>
              </a:spcAft>
              <a:buChar char="»"/>
              <a:defRPr sz="2000">
                <a:solidFill>
                  <a:srgbClr val="060674"/>
                </a:solidFill>
                <a:latin typeface="Helvetica" panose="020B0604020202020204" pitchFamily="34" charset="0"/>
              </a:defRPr>
            </a:lvl7pPr>
            <a:lvl8pPr marL="3428914" indent="-228594" eaLnBrk="0" fontAlgn="base" hangingPunct="0">
              <a:spcBef>
                <a:spcPct val="20000"/>
              </a:spcBef>
              <a:spcAft>
                <a:spcPct val="0"/>
              </a:spcAft>
              <a:buChar char="»"/>
              <a:defRPr sz="2000">
                <a:solidFill>
                  <a:srgbClr val="060674"/>
                </a:solidFill>
                <a:latin typeface="Helvetica" panose="020B0604020202020204" pitchFamily="34" charset="0"/>
              </a:defRPr>
            </a:lvl8pPr>
            <a:lvl9pPr marL="3886103" indent="-228594" eaLnBrk="0" fontAlgn="base" hangingPunct="0">
              <a:spcBef>
                <a:spcPct val="20000"/>
              </a:spcBef>
              <a:spcAft>
                <a:spcPct val="0"/>
              </a:spcAft>
              <a:buChar char="»"/>
              <a:defRPr sz="2000">
                <a:solidFill>
                  <a:srgbClr val="060674"/>
                </a:solidFill>
                <a:latin typeface="Helvetica" panose="020B0604020202020204" pitchFamily="34" charset="0"/>
              </a:defRPr>
            </a:lvl9pPr>
          </a:lstStyle>
          <a:p>
            <a:pPr defTabSz="1219170">
              <a:spcBef>
                <a:spcPct val="0"/>
              </a:spcBef>
              <a:buNone/>
              <a:defRPr/>
            </a:pPr>
            <a:fld id="{B875AC07-E1A7-441D-A544-017745FD73EE}" type="slidenum">
              <a:rPr lang="en-US" altLang="en-US" sz="1100">
                <a:solidFill>
                  <a:srgbClr val="000000"/>
                </a:solidFill>
                <a:latin typeface="Arial" panose="020B0604020202020204" pitchFamily="34" charset="0"/>
              </a:rPr>
              <a:pPr defTabSz="1219170">
                <a:spcBef>
                  <a:spcPct val="0"/>
                </a:spcBef>
                <a:buNone/>
                <a:defRPr/>
              </a:pPr>
              <a:t>3</a:t>
            </a:fld>
            <a:endParaRPr lang="en-US" altLang="en-US" sz="1100">
              <a:solidFill>
                <a:srgbClr val="000000"/>
              </a:solidFill>
              <a:latin typeface="Arial" panose="020B0604020202020204" pitchFamily="34" charset="0"/>
            </a:endParaRPr>
          </a:p>
        </p:txBody>
      </p:sp>
      <p:sp>
        <p:nvSpPr>
          <p:cNvPr id="4" name="Content Placeholder 11">
            <a:extLst>
              <a:ext uri="{FF2B5EF4-FFF2-40B4-BE49-F238E27FC236}">
                <a16:creationId xmlns:a16="http://schemas.microsoft.com/office/drawing/2014/main" id="{6E1A966A-30F9-47A9-B972-ECCEA2F6AE65}"/>
              </a:ext>
            </a:extLst>
          </p:cNvPr>
          <p:cNvSpPr txBox="1">
            <a:spLocks noChangeArrowheads="1"/>
          </p:cNvSpPr>
          <p:nvPr/>
        </p:nvSpPr>
        <p:spPr>
          <a:xfrm>
            <a:off x="609600" y="1600200"/>
            <a:ext cx="7315200" cy="4455584"/>
          </a:xfrm>
          <a:prstGeom prst="rect">
            <a:avLst/>
          </a:prstGeom>
        </p:spPr>
        <p:txBody>
          <a:bodyPr/>
          <a:lstStyle>
            <a:lvl1pPr marL="257175" indent="-257175" algn="l" rtl="0" eaLnBrk="0" fontAlgn="base" hangingPunct="0">
              <a:spcBef>
                <a:spcPct val="20000"/>
              </a:spcBef>
              <a:spcAft>
                <a:spcPct val="0"/>
              </a:spcAft>
              <a:buChar char="•"/>
              <a:defRPr sz="1900">
                <a:solidFill>
                  <a:srgbClr val="060674"/>
                </a:solidFill>
                <a:latin typeface="+mn-lt"/>
                <a:ea typeface="+mn-ea"/>
                <a:cs typeface="+mn-cs"/>
              </a:defRPr>
            </a:lvl1pPr>
            <a:lvl2pPr marL="557213" indent="-214313" algn="l" rtl="0" eaLnBrk="0" fontAlgn="base" hangingPunct="0">
              <a:spcBef>
                <a:spcPct val="20000"/>
              </a:spcBef>
              <a:spcAft>
                <a:spcPct val="0"/>
              </a:spcAft>
              <a:buChar char="–"/>
              <a:defRPr>
                <a:solidFill>
                  <a:srgbClr val="060674"/>
                </a:solidFill>
                <a:latin typeface="+mn-lt"/>
              </a:defRPr>
            </a:lvl2pPr>
            <a:lvl3pPr marL="857250" indent="-171450" algn="l" rtl="0" eaLnBrk="0" fontAlgn="base" hangingPunct="0">
              <a:spcBef>
                <a:spcPct val="20000"/>
              </a:spcBef>
              <a:spcAft>
                <a:spcPct val="0"/>
              </a:spcAft>
              <a:buChar char="•"/>
              <a:defRPr sz="1600">
                <a:solidFill>
                  <a:srgbClr val="060674"/>
                </a:solidFill>
                <a:latin typeface="+mn-lt"/>
              </a:defRPr>
            </a:lvl3pPr>
            <a:lvl4pPr marL="1200150" indent="-171450" algn="l" rtl="0" eaLnBrk="0" fontAlgn="base" hangingPunct="0">
              <a:spcBef>
                <a:spcPct val="20000"/>
              </a:spcBef>
              <a:spcAft>
                <a:spcPct val="0"/>
              </a:spcAft>
              <a:buChar char="–"/>
              <a:defRPr sz="1500">
                <a:solidFill>
                  <a:srgbClr val="060674"/>
                </a:solidFill>
                <a:latin typeface="+mn-lt"/>
              </a:defRPr>
            </a:lvl4pPr>
            <a:lvl5pPr marL="1543050" indent="-171450" algn="l" rtl="0" eaLnBrk="0" fontAlgn="base" hangingPunct="0">
              <a:spcBef>
                <a:spcPct val="20000"/>
              </a:spcBef>
              <a:spcAft>
                <a:spcPct val="0"/>
              </a:spcAft>
              <a:buChar char="»"/>
              <a:defRPr sz="1500">
                <a:solidFill>
                  <a:srgbClr val="060674"/>
                </a:solidFill>
                <a:latin typeface="+mn-lt"/>
              </a:defRPr>
            </a:lvl5pPr>
            <a:lvl6pPr marL="1885950" indent="-171450" algn="l" rtl="0" fontAlgn="base">
              <a:spcBef>
                <a:spcPct val="20000"/>
              </a:spcBef>
              <a:spcAft>
                <a:spcPct val="0"/>
              </a:spcAft>
              <a:buChar char="»"/>
              <a:defRPr sz="1500">
                <a:solidFill>
                  <a:srgbClr val="000000"/>
                </a:solidFill>
                <a:latin typeface="+mn-lt"/>
              </a:defRPr>
            </a:lvl6pPr>
            <a:lvl7pPr marL="2228850" indent="-171450" algn="l" rtl="0" fontAlgn="base">
              <a:spcBef>
                <a:spcPct val="20000"/>
              </a:spcBef>
              <a:spcAft>
                <a:spcPct val="0"/>
              </a:spcAft>
              <a:buChar char="»"/>
              <a:defRPr sz="1500">
                <a:solidFill>
                  <a:srgbClr val="000000"/>
                </a:solidFill>
                <a:latin typeface="+mn-lt"/>
              </a:defRPr>
            </a:lvl7pPr>
            <a:lvl8pPr marL="2571750" indent="-171450" algn="l" rtl="0" fontAlgn="base">
              <a:spcBef>
                <a:spcPct val="20000"/>
              </a:spcBef>
              <a:spcAft>
                <a:spcPct val="0"/>
              </a:spcAft>
              <a:buChar char="»"/>
              <a:defRPr sz="1500">
                <a:solidFill>
                  <a:srgbClr val="000000"/>
                </a:solidFill>
                <a:latin typeface="+mn-lt"/>
              </a:defRPr>
            </a:lvl8pPr>
            <a:lvl9pPr marL="2914650" indent="-171450" algn="l" rtl="0" fontAlgn="base">
              <a:spcBef>
                <a:spcPct val="20000"/>
              </a:spcBef>
              <a:spcAft>
                <a:spcPct val="0"/>
              </a:spcAft>
              <a:buChar char="»"/>
              <a:defRPr sz="1500">
                <a:solidFill>
                  <a:srgbClr val="000000"/>
                </a:solidFill>
                <a:latin typeface="+mn-lt"/>
              </a:defRPr>
            </a:lvl9pPr>
          </a:lstStyle>
          <a:p>
            <a:r>
              <a:rPr lang="en-US" sz="2800" b="1" i="1" dirty="0">
                <a:solidFill>
                  <a:schemeClr val="accent5">
                    <a:lumMod val="25000"/>
                  </a:schemeClr>
                </a:solidFill>
              </a:rPr>
              <a:t>Inclusion</a:t>
            </a:r>
            <a:r>
              <a:rPr lang="en-US" sz="2800" dirty="0"/>
              <a:t> involves bringing together and harnessing diverse forces and resources in a way that is beneficial.  Inclusion puts the concept and practice of diversity into action by creating an environment of involvement, respect, and connection – where the richness of ideas, backgrounds, and perspectives are harnessed to create business value and overall success.</a:t>
            </a:r>
          </a:p>
        </p:txBody>
      </p:sp>
      <p:pic>
        <p:nvPicPr>
          <p:cNvPr id="13317" name="Picture 4" descr="Text&#10;&#10;Description automatically generated">
            <a:extLst>
              <a:ext uri="{FF2B5EF4-FFF2-40B4-BE49-F238E27FC236}">
                <a16:creationId xmlns:a16="http://schemas.microsoft.com/office/drawing/2014/main" id="{CB2AE4F6-3B5B-41A9-9E88-EF67139984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7200" y="6337301"/>
            <a:ext cx="2235200" cy="49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indoor, table, different, small&#10;&#10;Description automatically generated">
            <a:extLst>
              <a:ext uri="{FF2B5EF4-FFF2-40B4-BE49-F238E27FC236}">
                <a16:creationId xmlns:a16="http://schemas.microsoft.com/office/drawing/2014/main" id="{F11327BF-9ABA-4300-B2E1-2B6D01404695}"/>
              </a:ext>
            </a:extLst>
          </p:cNvPr>
          <p:cNvPicPr>
            <a:picLocks noChangeAspect="1"/>
          </p:cNvPicPr>
          <p:nvPr/>
        </p:nvPicPr>
        <p:blipFill rotWithShape="1">
          <a:blip r:embed="rId2">
            <a:extLst>
              <a:ext uri="{28A0092B-C50C-407E-A947-70E740481C1C}">
                <a14:useLocalDpi xmlns:a14="http://schemas.microsoft.com/office/drawing/2010/main" val="0"/>
              </a:ext>
            </a:extLst>
          </a:blip>
          <a:srcRect l="19281" r="19468" b="-2"/>
          <a:stretch/>
        </p:blipFill>
        <p:spPr>
          <a:xfrm>
            <a:off x="2850201" y="660906"/>
            <a:ext cx="3470735" cy="3470736"/>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5" name="Picture 4" descr="A flag flying in the sky&#10;&#10;Description automatically generated">
            <a:extLst>
              <a:ext uri="{FF2B5EF4-FFF2-40B4-BE49-F238E27FC236}">
                <a16:creationId xmlns:a16="http://schemas.microsoft.com/office/drawing/2014/main" id="{F9289CD7-DD4B-4FFF-9965-D7245990417A}"/>
              </a:ext>
            </a:extLst>
          </p:cNvPr>
          <p:cNvPicPr>
            <a:picLocks noChangeAspect="1"/>
          </p:cNvPicPr>
          <p:nvPr/>
        </p:nvPicPr>
        <p:blipFill rotWithShape="1">
          <a:blip r:embed="rId3">
            <a:extLst>
              <a:ext uri="{28A0092B-C50C-407E-A947-70E740481C1C}">
                <a14:useLocalDpi xmlns:a14="http://schemas.microsoft.com/office/drawing/2010/main" val="0"/>
              </a:ext>
            </a:extLst>
          </a:blip>
          <a:srcRect l="21391" r="25503" b="2"/>
          <a:stretch/>
        </p:blipFill>
        <p:spPr>
          <a:xfrm>
            <a:off x="1004587" y="1439406"/>
            <a:ext cx="1943053" cy="2195217"/>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a:noFill/>
        </p:spPr>
      </p:pic>
      <p:pic>
        <p:nvPicPr>
          <p:cNvPr id="4" name="Picture 3" descr="A picture containing person, indoor, person, sitting&#10;&#10;Description automatically generated">
            <a:extLst>
              <a:ext uri="{FF2B5EF4-FFF2-40B4-BE49-F238E27FC236}">
                <a16:creationId xmlns:a16="http://schemas.microsoft.com/office/drawing/2014/main" id="{B98256FD-DB68-47F2-A46E-30217A13623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19" r="8604" b="-5"/>
          <a:stretch/>
        </p:blipFill>
        <p:spPr>
          <a:xfrm>
            <a:off x="6233178" y="1566295"/>
            <a:ext cx="1933372" cy="2195217"/>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sp>
        <p:nvSpPr>
          <p:cNvPr id="6" name="Title 1">
            <a:extLst>
              <a:ext uri="{FF2B5EF4-FFF2-40B4-BE49-F238E27FC236}">
                <a16:creationId xmlns:a16="http://schemas.microsoft.com/office/drawing/2014/main" id="{DD16317D-94D0-44D2-82A8-2DD3BF2FBB66}"/>
              </a:ext>
            </a:extLst>
          </p:cNvPr>
          <p:cNvSpPr txBox="1">
            <a:spLocks/>
          </p:cNvSpPr>
          <p:nvPr/>
        </p:nvSpPr>
        <p:spPr bwMode="auto">
          <a:xfrm>
            <a:off x="643632" y="614525"/>
            <a:ext cx="7785100" cy="609600"/>
          </a:xfrm>
          <a:prstGeom prst="rect">
            <a:avLst/>
          </a:prstGeom>
          <a:noFill/>
          <a:ln w="9525">
            <a:noFill/>
            <a:miter lim="800000"/>
            <a:headEnd/>
            <a:tailEnd/>
          </a:ln>
        </p:spPr>
        <p:txBody>
          <a:bodyPr vert="horz" wrap="square" lIns="0" tIns="0" rIns="0" bIns="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500" b="1">
                <a:solidFill>
                  <a:schemeClr val="accent1"/>
                </a:solidFill>
                <a:latin typeface="Arial"/>
                <a:ea typeface="MS PGothic" pitchFamily="34" charset="-128"/>
                <a:cs typeface="Arial"/>
              </a:defRPr>
            </a:lvl1pPr>
            <a:lvl2pPr algn="l" rtl="0" eaLnBrk="0" fontAlgn="base" hangingPunct="0">
              <a:spcBef>
                <a:spcPct val="0"/>
              </a:spcBef>
              <a:spcAft>
                <a:spcPct val="0"/>
              </a:spcAft>
              <a:defRPr sz="2800" b="1">
                <a:solidFill>
                  <a:schemeClr val="accent1"/>
                </a:solidFill>
                <a:latin typeface="Arial" charset="0"/>
                <a:ea typeface="MS PGothic" pitchFamily="34" charset="-128"/>
              </a:defRPr>
            </a:lvl2pPr>
            <a:lvl3pPr algn="l" rtl="0" eaLnBrk="0" fontAlgn="base" hangingPunct="0">
              <a:spcBef>
                <a:spcPct val="0"/>
              </a:spcBef>
              <a:spcAft>
                <a:spcPct val="0"/>
              </a:spcAft>
              <a:defRPr sz="2800" b="1">
                <a:solidFill>
                  <a:schemeClr val="accent1"/>
                </a:solidFill>
                <a:latin typeface="Arial" charset="0"/>
                <a:ea typeface="MS PGothic" pitchFamily="34" charset="-128"/>
              </a:defRPr>
            </a:lvl3pPr>
            <a:lvl4pPr algn="l" rtl="0" eaLnBrk="0" fontAlgn="base" hangingPunct="0">
              <a:spcBef>
                <a:spcPct val="0"/>
              </a:spcBef>
              <a:spcAft>
                <a:spcPct val="0"/>
              </a:spcAft>
              <a:defRPr sz="2800" b="1">
                <a:solidFill>
                  <a:schemeClr val="accent1"/>
                </a:solidFill>
                <a:latin typeface="Arial" charset="0"/>
                <a:ea typeface="MS PGothic" pitchFamily="34" charset="-128"/>
              </a:defRPr>
            </a:lvl4pPr>
            <a:lvl5pPr algn="l" rtl="0" eaLnBrk="0" fontAlgn="base" hangingPunct="0">
              <a:spcBef>
                <a:spcPct val="0"/>
              </a:spcBef>
              <a:spcAft>
                <a:spcPct val="0"/>
              </a:spcAft>
              <a:defRPr sz="2800" b="1">
                <a:solidFill>
                  <a:schemeClr val="accent1"/>
                </a:solidFill>
                <a:latin typeface="Arial" charset="0"/>
                <a:ea typeface="MS PGothic" pitchFamily="34" charset="-128"/>
              </a:defRPr>
            </a:lvl5pPr>
            <a:lvl6pPr marL="457200" algn="l" rtl="0" eaLnBrk="1" fontAlgn="base" hangingPunct="1">
              <a:spcBef>
                <a:spcPct val="0"/>
              </a:spcBef>
              <a:spcAft>
                <a:spcPct val="0"/>
              </a:spcAft>
              <a:defRPr sz="3200" b="1" i="1">
                <a:solidFill>
                  <a:srgbClr val="00853E"/>
                </a:solidFill>
                <a:latin typeface="Arial" charset="0"/>
                <a:ea typeface="ＭＳ Ｐゴシック" pitchFamily="84" charset="-128"/>
              </a:defRPr>
            </a:lvl6pPr>
            <a:lvl7pPr marL="914400" algn="l" rtl="0" eaLnBrk="1" fontAlgn="base" hangingPunct="1">
              <a:spcBef>
                <a:spcPct val="0"/>
              </a:spcBef>
              <a:spcAft>
                <a:spcPct val="0"/>
              </a:spcAft>
              <a:defRPr sz="3200" b="1" i="1">
                <a:solidFill>
                  <a:srgbClr val="00853E"/>
                </a:solidFill>
                <a:latin typeface="Arial" charset="0"/>
                <a:ea typeface="ＭＳ Ｐゴシック" pitchFamily="84" charset="-128"/>
              </a:defRPr>
            </a:lvl7pPr>
            <a:lvl8pPr marL="1371600" algn="l" rtl="0" eaLnBrk="1" fontAlgn="base" hangingPunct="1">
              <a:spcBef>
                <a:spcPct val="0"/>
              </a:spcBef>
              <a:spcAft>
                <a:spcPct val="0"/>
              </a:spcAft>
              <a:defRPr sz="3200" b="1" i="1">
                <a:solidFill>
                  <a:srgbClr val="00853E"/>
                </a:solidFill>
                <a:latin typeface="Arial" charset="0"/>
                <a:ea typeface="ＭＳ Ｐゴシック" pitchFamily="84" charset="-128"/>
              </a:defRPr>
            </a:lvl8pPr>
            <a:lvl9pPr marL="1828800" algn="l" rtl="0" eaLnBrk="1" fontAlgn="base" hangingPunct="1">
              <a:spcBef>
                <a:spcPct val="0"/>
              </a:spcBef>
              <a:spcAft>
                <a:spcPct val="0"/>
              </a:spcAft>
              <a:defRPr sz="3200" b="1" i="1">
                <a:solidFill>
                  <a:srgbClr val="00853E"/>
                </a:solidFill>
                <a:latin typeface="Arial" charset="0"/>
                <a:ea typeface="ＭＳ Ｐゴシック" pitchFamily="84" charset="-128"/>
              </a:defRPr>
            </a:lvl9pPr>
          </a:lstStyle>
          <a:p>
            <a:r>
              <a:rPr lang="en-US" kern="0" dirty="0">
                <a:solidFill>
                  <a:srgbClr val="002060"/>
                </a:solidFill>
                <a:latin typeface="+mj-lt"/>
              </a:rPr>
              <a:t>Resources Available – Internal GFH </a:t>
            </a:r>
          </a:p>
        </p:txBody>
      </p:sp>
      <p:sp>
        <p:nvSpPr>
          <p:cNvPr id="2" name="TextBox 1">
            <a:extLst>
              <a:ext uri="{FF2B5EF4-FFF2-40B4-BE49-F238E27FC236}">
                <a16:creationId xmlns:a16="http://schemas.microsoft.com/office/drawing/2014/main" id="{D7176F7F-DF12-483E-B4F8-6AEBF7D433EC}"/>
              </a:ext>
            </a:extLst>
          </p:cNvPr>
          <p:cNvSpPr txBox="1"/>
          <p:nvPr/>
        </p:nvSpPr>
        <p:spPr bwMode="auto">
          <a:xfrm>
            <a:off x="643632" y="4473812"/>
            <a:ext cx="8584706" cy="1384995"/>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342900" marR="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sz="1400" b="0" i="0" u="none" strike="noStrike" kern="0" cap="none" spc="0" normalizeH="0" baseline="0" noProof="0" dirty="0">
                <a:ln>
                  <a:noFill/>
                </a:ln>
                <a:solidFill>
                  <a:srgbClr val="002060"/>
                </a:solidFill>
                <a:effectLst/>
                <a:uLnTx/>
                <a:uFillTx/>
                <a:latin typeface="+mn-lt"/>
                <a:ea typeface="MS PGothic" pitchFamily="34" charset="-128"/>
                <a:cs typeface="+mj-cs"/>
              </a:rPr>
              <a:t>Employee Assistance Program (EAP)</a:t>
            </a:r>
          </a:p>
          <a:p>
            <a:pPr marL="342900" marR="0" indent="-342900" algn="l" defTabSz="914400" rtl="0" eaLnBrk="0" fontAlgn="base" latinLnBrk="0" hangingPunct="0">
              <a:lnSpc>
                <a:spcPct val="100000"/>
              </a:lnSpc>
              <a:spcBef>
                <a:spcPct val="0"/>
              </a:spcBef>
              <a:spcAft>
                <a:spcPct val="0"/>
              </a:spcAft>
              <a:buClrTx/>
              <a:buSzTx/>
              <a:buFont typeface="+mj-lt"/>
              <a:buAutoNum type="arabicPeriod"/>
              <a:tabLst/>
            </a:pPr>
            <a:r>
              <a:rPr lang="en-US" sz="1400" kern="0" dirty="0">
                <a:solidFill>
                  <a:srgbClr val="002060"/>
                </a:solidFill>
                <a:latin typeface="+mn-lt"/>
                <a:ea typeface="MS PGothic" pitchFamily="34" charset="-128"/>
                <a:cs typeface="+mj-cs"/>
              </a:rPr>
              <a:t>CDEI Committee – email concerns – CDEIconfidential@glensfallshosp.org</a:t>
            </a:r>
          </a:p>
          <a:p>
            <a:pPr marL="342900" marR="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sz="1400" b="0" i="0" u="none" strike="noStrike" kern="0" cap="none" spc="0" normalizeH="0" baseline="0" noProof="0" dirty="0">
                <a:ln>
                  <a:noFill/>
                </a:ln>
                <a:solidFill>
                  <a:srgbClr val="002060"/>
                </a:solidFill>
                <a:effectLst/>
                <a:uLnTx/>
                <a:uFillTx/>
                <a:latin typeface="+mn-lt"/>
                <a:ea typeface="MS PGothic" pitchFamily="34" charset="-128"/>
                <a:cs typeface="+mj-cs"/>
              </a:rPr>
              <a:t>Human Resources  </a:t>
            </a:r>
          </a:p>
          <a:p>
            <a:pPr marL="342900" marR="0" indent="-342900" algn="l" defTabSz="914400" rtl="0" eaLnBrk="0" fontAlgn="base" latinLnBrk="0" hangingPunct="0">
              <a:lnSpc>
                <a:spcPct val="100000"/>
              </a:lnSpc>
              <a:spcBef>
                <a:spcPct val="0"/>
              </a:spcBef>
              <a:spcAft>
                <a:spcPct val="0"/>
              </a:spcAft>
              <a:buClrTx/>
              <a:buSzTx/>
              <a:buFont typeface="+mj-lt"/>
              <a:buAutoNum type="arabicPeriod"/>
              <a:tabLst/>
            </a:pPr>
            <a:r>
              <a:rPr lang="en-US" sz="1400" kern="0" dirty="0">
                <a:solidFill>
                  <a:srgbClr val="002060"/>
                </a:solidFill>
                <a:latin typeface="+mn-lt"/>
                <a:ea typeface="MS PGothic" pitchFamily="34" charset="-128"/>
                <a:cs typeface="+mj-cs"/>
              </a:rPr>
              <a:t>Secured drop-box for hand-written concerns/feedback</a:t>
            </a:r>
          </a:p>
          <a:p>
            <a:pPr marL="800100" lvl="1" indent="-342900" eaLnBrk="0" hangingPunct="0">
              <a:buFont typeface="Arial" panose="020B0604020202020204" pitchFamily="34" charset="0"/>
              <a:buChar char="•"/>
            </a:pPr>
            <a:r>
              <a:rPr lang="en-US" sz="1400" kern="0" dirty="0">
                <a:solidFill>
                  <a:srgbClr val="002060"/>
                </a:solidFill>
                <a:latin typeface="+mn-lt"/>
                <a:ea typeface="MS PGothic" pitchFamily="34" charset="-128"/>
                <a:cs typeface="+mj-cs"/>
              </a:rPr>
              <a:t>Located in Tower Lobby near Patient Experience Office</a:t>
            </a:r>
          </a:p>
          <a:p>
            <a:pPr marL="800100" lvl="1" indent="-342900" eaLnBrk="0" hangingPunct="0">
              <a:buFont typeface="Arial" panose="020B0604020202020204" pitchFamily="34" charset="0"/>
              <a:buChar char="•"/>
            </a:pPr>
            <a:endParaRPr kumimoji="0" lang="en-US" sz="1400" b="0" i="0" u="none" strike="noStrike" kern="0" cap="none" spc="0" normalizeH="0" baseline="0" noProof="0" dirty="0">
              <a:ln>
                <a:noFill/>
              </a:ln>
              <a:solidFill>
                <a:schemeClr val="accent1"/>
              </a:solidFill>
              <a:effectLst/>
              <a:uLnTx/>
              <a:uFillTx/>
              <a:latin typeface="Arial Black" pitchFamily="34" charset="0"/>
              <a:ea typeface="MS PGothic" pitchFamily="34" charset="-128"/>
              <a:cs typeface="+mj-cs"/>
            </a:endParaRPr>
          </a:p>
        </p:txBody>
      </p:sp>
      <p:pic>
        <p:nvPicPr>
          <p:cNvPr id="8" name="Picture 7" descr="Text&#10;&#10;Description automatically generated">
            <a:extLst>
              <a:ext uri="{FF2B5EF4-FFF2-40B4-BE49-F238E27FC236}">
                <a16:creationId xmlns:a16="http://schemas.microsoft.com/office/drawing/2014/main" id="{9FFF7341-28EB-4868-9510-29E19F7BFCE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9418" y="6271683"/>
            <a:ext cx="2235200" cy="49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8439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79A8D-5BE8-48F0-836F-9C6929F419AE}"/>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33B142F8-8338-4979-A0DD-8807D2CAE953}"/>
              </a:ext>
            </a:extLst>
          </p:cNvPr>
          <p:cNvSpPr>
            <a:spLocks noGrp="1"/>
          </p:cNvSpPr>
          <p:nvPr>
            <p:ph sz="quarter" idx="13"/>
          </p:nvPr>
        </p:nvSpPr>
        <p:spPr/>
        <p:txBody>
          <a:bodyPr/>
          <a:lstStyle/>
          <a:p>
            <a:r>
              <a:rPr lang="en-US" sz="2000" dirty="0"/>
              <a:t>Diversity, Equity, and Inclusion (2021). Retrieved from </a:t>
            </a:r>
            <a:r>
              <a:rPr lang="en-US" sz="2000" dirty="0">
                <a:hlinkClick r:id="rId2"/>
              </a:rPr>
              <a:t>https://dei.extension.org/cultural-competency/</a:t>
            </a:r>
            <a:endParaRPr lang="en-US" sz="2000" dirty="0"/>
          </a:p>
          <a:p>
            <a:r>
              <a:rPr lang="en-US" sz="2000" dirty="0"/>
              <a:t>Edwards, F. L., Norman-Major, K. A., &amp; Gooden, S. T. (2012). Cultural competency in disasters. Cultural competency for public administrators, 197-218.</a:t>
            </a:r>
          </a:p>
          <a:p>
            <a:r>
              <a:rPr lang="en-US" sz="2000" dirty="0"/>
              <a:t>YW Boston Blog, (2020). Your full self: Social Identities and the workplace. Retrieved from https://www.ywboston.org/2020/10/your-full-self-social-identities-and-the-workplace/</a:t>
            </a:r>
          </a:p>
        </p:txBody>
      </p:sp>
      <p:sp>
        <p:nvSpPr>
          <p:cNvPr id="5" name="Slide Number Placeholder 4">
            <a:extLst>
              <a:ext uri="{FF2B5EF4-FFF2-40B4-BE49-F238E27FC236}">
                <a16:creationId xmlns:a16="http://schemas.microsoft.com/office/drawing/2014/main" id="{D807ED8A-A904-44EF-937C-3B6A3184EE79}"/>
              </a:ext>
            </a:extLst>
          </p:cNvPr>
          <p:cNvSpPr>
            <a:spLocks noGrp="1"/>
          </p:cNvSpPr>
          <p:nvPr>
            <p:ph type="sldNum" sz="quarter" idx="15"/>
          </p:nvPr>
        </p:nvSpPr>
        <p:spPr/>
        <p:txBody>
          <a:bodyPr/>
          <a:lstStyle/>
          <a:p>
            <a:fld id="{4FB40906-5957-4CC9-85AF-9B62FA1CAEA0}" type="slidenum">
              <a:rPr lang="en-US" smtClean="0"/>
              <a:pPr/>
              <a:t>31</a:t>
            </a:fld>
            <a:endParaRPr lang="en-US"/>
          </a:p>
        </p:txBody>
      </p:sp>
      <p:pic>
        <p:nvPicPr>
          <p:cNvPr id="6" name="Picture 5" descr="Text&#10;&#10;Description automatically generated">
            <a:extLst>
              <a:ext uri="{FF2B5EF4-FFF2-40B4-BE49-F238E27FC236}">
                <a16:creationId xmlns:a16="http://schemas.microsoft.com/office/drawing/2014/main" id="{0813208C-163A-489B-A4C8-C9DDBB12F2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9418" y="6271683"/>
            <a:ext cx="2235200" cy="49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686470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6DD75B-5A1D-49D3-9253-0972A55A6DFD}"/>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DA60D8-1BA7-3649-9F77-FD836C2EF07A}" type="slidenum">
              <a:rPr kumimoji="0" lang="en-US" altLang="en-US" sz="1100" b="0"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5" name="Picture 4" descr="Text&#10;&#10;Description automatically generated">
            <a:extLst>
              <a:ext uri="{FF2B5EF4-FFF2-40B4-BE49-F238E27FC236}">
                <a16:creationId xmlns:a16="http://schemas.microsoft.com/office/drawing/2014/main" id="{69B5976C-CBD0-47AE-87A3-2175EFBE83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9418" y="6271683"/>
            <a:ext cx="2235200" cy="49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830D6302-8A1F-42D4-B2FD-591CD1B5F3E1}"/>
              </a:ext>
            </a:extLst>
          </p:cNvPr>
          <p:cNvSpPr>
            <a:spLocks noGrp="1" noChangeArrowheads="1"/>
          </p:cNvSpPr>
          <p:nvPr>
            <p:ph type="title"/>
          </p:nvPr>
        </p:nvSpPr>
        <p:spPr>
          <a:xfrm>
            <a:off x="442384" y="0"/>
            <a:ext cx="8244416" cy="1314451"/>
          </a:xfrm>
        </p:spPr>
        <p:txBody>
          <a:bodyPr/>
          <a:lstStyle/>
          <a:p>
            <a:r>
              <a:rPr lang="en-US" dirty="0">
                <a:solidFill>
                  <a:srgbClr val="002060"/>
                </a:solidFill>
              </a:rPr>
              <a:t>Equality</a:t>
            </a:r>
            <a:r>
              <a:rPr lang="en-US" dirty="0"/>
              <a:t> vs. Equity</a:t>
            </a:r>
            <a:endParaRPr lang="en-US" altLang="en-US" dirty="0"/>
          </a:p>
        </p:txBody>
      </p:sp>
      <p:pic>
        <p:nvPicPr>
          <p:cNvPr id="7" name="Picture 6" descr="A group of people posing for the camera&#10;&#10;Description automatically generated">
            <a:extLst>
              <a:ext uri="{FF2B5EF4-FFF2-40B4-BE49-F238E27FC236}">
                <a16:creationId xmlns:a16="http://schemas.microsoft.com/office/drawing/2014/main" id="{16D11CAD-F91D-4630-A14E-4727EA8166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1676400"/>
            <a:ext cx="4108269" cy="2308324"/>
          </a:xfrm>
          <a:prstGeom prst="rect">
            <a:avLst/>
          </a:prstGeom>
        </p:spPr>
      </p:pic>
      <p:sp>
        <p:nvSpPr>
          <p:cNvPr id="8" name="TextBox 7">
            <a:extLst>
              <a:ext uri="{FF2B5EF4-FFF2-40B4-BE49-F238E27FC236}">
                <a16:creationId xmlns:a16="http://schemas.microsoft.com/office/drawing/2014/main" id="{A09C9BFE-D7B3-4FF4-AEE5-9D4CC3448535}"/>
              </a:ext>
            </a:extLst>
          </p:cNvPr>
          <p:cNvSpPr txBox="1"/>
          <p:nvPr/>
        </p:nvSpPr>
        <p:spPr bwMode="auto">
          <a:xfrm>
            <a:off x="1295400" y="3984724"/>
            <a:ext cx="2133600" cy="147732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algn="ctr" eaLnBrk="0" hangingPunct="0"/>
            <a:r>
              <a:rPr lang="en-US" b="1" i="1" dirty="0">
                <a:solidFill>
                  <a:srgbClr val="002060"/>
                </a:solidFill>
                <a:latin typeface="+mn-lt"/>
              </a:rPr>
              <a:t>Equality</a:t>
            </a:r>
            <a:r>
              <a:rPr lang="en-US" b="1" dirty="0">
                <a:solidFill>
                  <a:srgbClr val="002060"/>
                </a:solidFill>
                <a:latin typeface="+mn-lt"/>
              </a:rPr>
              <a:t> has to do with giving everyone the exact same resources.</a:t>
            </a:r>
            <a:endParaRPr kumimoji="0" lang="en-US" sz="1400" b="1" i="0" u="none" strike="noStrike" kern="0" cap="none" spc="0" normalizeH="0" baseline="0" noProof="0" dirty="0">
              <a:ln>
                <a:noFill/>
              </a:ln>
              <a:solidFill>
                <a:srgbClr val="002060"/>
              </a:solidFill>
              <a:effectLst/>
              <a:uLnTx/>
              <a:uFillTx/>
              <a:latin typeface="+mn-lt"/>
              <a:ea typeface="MS PGothic" pitchFamily="34" charset="-128"/>
              <a:cs typeface="+mj-cs"/>
            </a:endParaRPr>
          </a:p>
        </p:txBody>
      </p:sp>
      <p:sp>
        <p:nvSpPr>
          <p:cNvPr id="9" name="TextBox 8">
            <a:extLst>
              <a:ext uri="{FF2B5EF4-FFF2-40B4-BE49-F238E27FC236}">
                <a16:creationId xmlns:a16="http://schemas.microsoft.com/office/drawing/2014/main" id="{5B8A7F20-9CF7-43F5-ABC3-0D085DFE401C}"/>
              </a:ext>
            </a:extLst>
          </p:cNvPr>
          <p:cNvSpPr txBox="1"/>
          <p:nvPr/>
        </p:nvSpPr>
        <p:spPr bwMode="auto">
          <a:xfrm>
            <a:off x="5237475" y="3984724"/>
            <a:ext cx="2465988" cy="147732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algn="ctr" eaLnBrk="0" hangingPunct="0"/>
            <a:r>
              <a:rPr lang="en-US" b="1" i="1" dirty="0">
                <a:solidFill>
                  <a:srgbClr val="002060"/>
                </a:solidFill>
                <a:latin typeface="+mn-lt"/>
              </a:rPr>
              <a:t>Equity</a:t>
            </a:r>
            <a:r>
              <a:rPr lang="en-US" b="1" dirty="0">
                <a:solidFill>
                  <a:srgbClr val="002060"/>
                </a:solidFill>
                <a:latin typeface="+mn-lt"/>
              </a:rPr>
              <a:t> involves distributing resources based on the needs of the recipients.</a:t>
            </a:r>
            <a:endParaRPr kumimoji="0" lang="en-US" sz="1400" b="1" i="0" u="none" strike="noStrike" kern="0" cap="none" spc="0" normalizeH="0" baseline="0" noProof="0" dirty="0">
              <a:ln>
                <a:noFill/>
              </a:ln>
              <a:solidFill>
                <a:srgbClr val="002060"/>
              </a:solidFill>
              <a:effectLst/>
              <a:uLnTx/>
              <a:uFillTx/>
              <a:latin typeface="+mn-lt"/>
              <a:ea typeface="MS PGothic" pitchFamily="34" charset="-128"/>
              <a:cs typeface="+mj-cs"/>
            </a:endParaRPr>
          </a:p>
        </p:txBody>
      </p:sp>
    </p:spTree>
    <p:extLst>
      <p:ext uri="{BB962C8B-B14F-4D97-AF65-F5344CB8AC3E}">
        <p14:creationId xmlns:p14="http://schemas.microsoft.com/office/powerpoint/2010/main" val="128630860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6DD75B-5A1D-49D3-9253-0972A55A6DFD}"/>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DA60D8-1BA7-3649-9F77-FD836C2EF07A}" type="slidenum">
              <a:rPr kumimoji="0" lang="en-US" altLang="en-US" sz="1100" b="0"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5" name="Picture 4" descr="Text&#10;&#10;Description automatically generated">
            <a:extLst>
              <a:ext uri="{FF2B5EF4-FFF2-40B4-BE49-F238E27FC236}">
                <a16:creationId xmlns:a16="http://schemas.microsoft.com/office/drawing/2014/main" id="{69B5976C-CBD0-47AE-87A3-2175EFBE83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9418" y="6271683"/>
            <a:ext cx="2235200" cy="49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4">
            <a:extLst>
              <a:ext uri="{FF2B5EF4-FFF2-40B4-BE49-F238E27FC236}">
                <a16:creationId xmlns:a16="http://schemas.microsoft.com/office/drawing/2014/main" id="{6E6B5DDB-1997-4801-A0F9-899030282055}"/>
              </a:ext>
            </a:extLst>
          </p:cNvPr>
          <p:cNvSpPr txBox="1">
            <a:spLocks/>
          </p:cNvSpPr>
          <p:nvPr/>
        </p:nvSpPr>
        <p:spPr>
          <a:xfrm>
            <a:off x="462280" y="304800"/>
            <a:ext cx="8219440" cy="3571608"/>
          </a:xfrm>
          <a:prstGeom prst="rect">
            <a:avLst/>
          </a:prstGeom>
          <a:solidFill>
            <a:schemeClr val="bg1"/>
          </a:solidFill>
        </p:spPr>
        <p:txBody>
          <a:bodyPr/>
          <a:lstStyle>
            <a:lvl1pPr marL="342891" indent="-342891" algn="l" rtl="0" eaLnBrk="0" fontAlgn="base" hangingPunct="0">
              <a:spcBef>
                <a:spcPct val="20000"/>
              </a:spcBef>
              <a:spcAft>
                <a:spcPct val="0"/>
              </a:spcAft>
              <a:buChar char="•"/>
              <a:defRPr sz="2533">
                <a:solidFill>
                  <a:srgbClr val="060674"/>
                </a:solidFill>
                <a:latin typeface="+mn-lt"/>
                <a:ea typeface="+mn-ea"/>
                <a:cs typeface="+mn-cs"/>
              </a:defRPr>
            </a:lvl1pPr>
            <a:lvl2pPr marL="742932" indent="-285744" algn="l" rtl="0" eaLnBrk="0" fontAlgn="base" hangingPunct="0">
              <a:spcBef>
                <a:spcPct val="20000"/>
              </a:spcBef>
              <a:spcAft>
                <a:spcPct val="0"/>
              </a:spcAft>
              <a:buChar char="–"/>
              <a:defRPr>
                <a:solidFill>
                  <a:srgbClr val="060674"/>
                </a:solidFill>
                <a:latin typeface="+mn-lt"/>
              </a:defRPr>
            </a:lvl2pPr>
            <a:lvl3pPr marL="1142971" indent="-228594" algn="l" rtl="0" eaLnBrk="0" fontAlgn="base" hangingPunct="0">
              <a:spcBef>
                <a:spcPct val="20000"/>
              </a:spcBef>
              <a:spcAft>
                <a:spcPct val="0"/>
              </a:spcAft>
              <a:buChar char="•"/>
              <a:defRPr sz="2133">
                <a:solidFill>
                  <a:srgbClr val="060674"/>
                </a:solidFill>
                <a:latin typeface="+mn-lt"/>
              </a:defRPr>
            </a:lvl3pPr>
            <a:lvl4pPr marL="1600160" indent="-228594" algn="l" rtl="0" eaLnBrk="0" fontAlgn="base" hangingPunct="0">
              <a:spcBef>
                <a:spcPct val="20000"/>
              </a:spcBef>
              <a:spcAft>
                <a:spcPct val="0"/>
              </a:spcAft>
              <a:buChar char="–"/>
              <a:defRPr sz="2000">
                <a:solidFill>
                  <a:srgbClr val="060674"/>
                </a:solidFill>
                <a:latin typeface="+mn-lt"/>
              </a:defRPr>
            </a:lvl4pPr>
            <a:lvl5pPr marL="2057349" indent="-228594" algn="l" rtl="0" eaLnBrk="0" fontAlgn="base" hangingPunct="0">
              <a:spcBef>
                <a:spcPct val="20000"/>
              </a:spcBef>
              <a:spcAft>
                <a:spcPct val="0"/>
              </a:spcAft>
              <a:buChar char="»"/>
              <a:defRPr sz="2000">
                <a:solidFill>
                  <a:srgbClr val="060674"/>
                </a:solidFill>
                <a:latin typeface="+mn-lt"/>
              </a:defRPr>
            </a:lvl5pPr>
            <a:lvl6pPr marL="2514537" indent="-228594" algn="l" rtl="0" fontAlgn="base">
              <a:spcBef>
                <a:spcPct val="20000"/>
              </a:spcBef>
              <a:spcAft>
                <a:spcPct val="0"/>
              </a:spcAft>
              <a:buChar char="»"/>
              <a:defRPr sz="2000">
                <a:solidFill>
                  <a:srgbClr val="000000"/>
                </a:solidFill>
                <a:latin typeface="+mn-lt"/>
              </a:defRPr>
            </a:lvl6pPr>
            <a:lvl7pPr marL="2971726" indent="-228594" algn="l" rtl="0" fontAlgn="base">
              <a:spcBef>
                <a:spcPct val="20000"/>
              </a:spcBef>
              <a:spcAft>
                <a:spcPct val="0"/>
              </a:spcAft>
              <a:buChar char="»"/>
              <a:defRPr sz="2000">
                <a:solidFill>
                  <a:srgbClr val="000000"/>
                </a:solidFill>
                <a:latin typeface="+mn-lt"/>
              </a:defRPr>
            </a:lvl7pPr>
            <a:lvl8pPr marL="3428914" indent="-228594" algn="l" rtl="0" fontAlgn="base">
              <a:spcBef>
                <a:spcPct val="20000"/>
              </a:spcBef>
              <a:spcAft>
                <a:spcPct val="0"/>
              </a:spcAft>
              <a:buChar char="»"/>
              <a:defRPr sz="2000">
                <a:solidFill>
                  <a:srgbClr val="000000"/>
                </a:solidFill>
                <a:latin typeface="+mn-lt"/>
              </a:defRPr>
            </a:lvl8pPr>
            <a:lvl9pPr marL="3886103" indent="-228594" algn="l" rtl="0" fontAlgn="base">
              <a:spcBef>
                <a:spcPct val="20000"/>
              </a:spcBef>
              <a:spcAft>
                <a:spcPct val="0"/>
              </a:spcAft>
              <a:buChar char="»"/>
              <a:defRPr sz="2000">
                <a:solidFill>
                  <a:srgbClr val="000000"/>
                </a:solidFill>
                <a:latin typeface="+mn-lt"/>
              </a:defRPr>
            </a:lvl9pPr>
          </a:lstStyle>
          <a:p>
            <a:pPr marL="0" indent="0" algn="ctr" eaLnBrk="1" hangingPunct="1">
              <a:buFontTx/>
              <a:buNone/>
            </a:pPr>
            <a:endParaRPr lang="en-US" sz="4000" kern="0" dirty="0">
              <a:solidFill>
                <a:srgbClr val="7030A0"/>
              </a:solidFill>
              <a:latin typeface="Cooper Black" panose="0208090404030B020404" pitchFamily="18" charset="0"/>
            </a:endParaRPr>
          </a:p>
          <a:p>
            <a:pPr marL="0" indent="0" algn="ctr" eaLnBrk="1" hangingPunct="1">
              <a:buFontTx/>
              <a:buNone/>
            </a:pPr>
            <a:r>
              <a:rPr lang="en-US" sz="4800" kern="0" dirty="0">
                <a:solidFill>
                  <a:srgbClr val="7030A0"/>
                </a:solidFill>
                <a:latin typeface="Cooper Black" panose="0208090404030B020404" pitchFamily="18" charset="0"/>
              </a:rPr>
              <a:t>“Di</a:t>
            </a:r>
            <a:r>
              <a:rPr lang="en-US" sz="4800" kern="0" dirty="0">
                <a:solidFill>
                  <a:srgbClr val="0070C0"/>
                </a:solidFill>
                <a:latin typeface="Cooper Black" panose="0208090404030B020404" pitchFamily="18" charset="0"/>
              </a:rPr>
              <a:t>ve</a:t>
            </a:r>
            <a:r>
              <a:rPr lang="en-US" sz="4800" kern="0" dirty="0">
                <a:solidFill>
                  <a:srgbClr val="00853F"/>
                </a:solidFill>
                <a:latin typeface="Cooper Black" panose="0208090404030B020404" pitchFamily="18" charset="0"/>
              </a:rPr>
              <a:t>rsi</a:t>
            </a:r>
            <a:r>
              <a:rPr lang="en-US" sz="4800" kern="0" dirty="0">
                <a:solidFill>
                  <a:schemeClr val="accent2">
                    <a:lumMod val="75000"/>
                  </a:schemeClr>
                </a:solidFill>
                <a:latin typeface="Cooper Black" panose="0208090404030B020404" pitchFamily="18" charset="0"/>
              </a:rPr>
              <a:t>ty </a:t>
            </a:r>
            <a:r>
              <a:rPr lang="en-US" sz="4800" kern="0" dirty="0">
                <a:solidFill>
                  <a:schemeClr val="accent4">
                    <a:lumMod val="75000"/>
                  </a:schemeClr>
                </a:solidFill>
                <a:latin typeface="Cooper Black" panose="0208090404030B020404" pitchFamily="18" charset="0"/>
              </a:rPr>
              <a:t>is</a:t>
            </a:r>
            <a:r>
              <a:rPr lang="en-US" sz="4800" kern="0" dirty="0">
                <a:solidFill>
                  <a:srgbClr val="7030A0"/>
                </a:solidFill>
                <a:latin typeface="Cooper Black" panose="0208090404030B020404" pitchFamily="18" charset="0"/>
              </a:rPr>
              <a:t> </a:t>
            </a:r>
            <a:r>
              <a:rPr lang="en-US" sz="4800" kern="0" dirty="0">
                <a:solidFill>
                  <a:srgbClr val="FF0000"/>
                </a:solidFill>
                <a:latin typeface="Cooper Black" panose="0208090404030B020404" pitchFamily="18" charset="0"/>
              </a:rPr>
              <a:t>be</a:t>
            </a:r>
            <a:r>
              <a:rPr lang="en-US" sz="4800" kern="0" dirty="0">
                <a:solidFill>
                  <a:srgbClr val="8E6126"/>
                </a:solidFill>
                <a:latin typeface="Cooper Black" panose="0208090404030B020404" pitchFamily="18" charset="0"/>
              </a:rPr>
              <a:t>ing</a:t>
            </a:r>
            <a:r>
              <a:rPr lang="en-US" sz="4800" kern="0" dirty="0">
                <a:solidFill>
                  <a:srgbClr val="7030A0"/>
                </a:solidFill>
                <a:latin typeface="Cooper Black" panose="0208090404030B020404" pitchFamily="18" charset="0"/>
              </a:rPr>
              <a:t> </a:t>
            </a:r>
            <a:r>
              <a:rPr lang="en-US" sz="4800" kern="0" dirty="0">
                <a:latin typeface="Cooper Black" panose="0208090404030B020404" pitchFamily="18" charset="0"/>
              </a:rPr>
              <a:t>in</a:t>
            </a:r>
            <a:r>
              <a:rPr lang="en-US" sz="4800" kern="0" dirty="0">
                <a:solidFill>
                  <a:srgbClr val="7030A0"/>
                </a:solidFill>
                <a:latin typeface="Cooper Black" panose="0208090404030B020404" pitchFamily="18" charset="0"/>
              </a:rPr>
              <a:t>vit</a:t>
            </a:r>
            <a:r>
              <a:rPr lang="en-US" sz="4800" kern="0" dirty="0">
                <a:solidFill>
                  <a:srgbClr val="5190CD"/>
                </a:solidFill>
                <a:latin typeface="Cooper Black" panose="0208090404030B020404" pitchFamily="18" charset="0"/>
              </a:rPr>
              <a:t>ed</a:t>
            </a:r>
            <a:r>
              <a:rPr lang="en-US" sz="4800" kern="0" dirty="0">
                <a:solidFill>
                  <a:srgbClr val="7030A0"/>
                </a:solidFill>
                <a:latin typeface="Cooper Black" panose="0208090404030B020404" pitchFamily="18" charset="0"/>
              </a:rPr>
              <a:t> </a:t>
            </a:r>
            <a:r>
              <a:rPr lang="en-US" sz="4800" kern="0" dirty="0">
                <a:solidFill>
                  <a:srgbClr val="00853F"/>
                </a:solidFill>
                <a:latin typeface="Cooper Black" panose="0208090404030B020404" pitchFamily="18" charset="0"/>
              </a:rPr>
              <a:t>to</a:t>
            </a:r>
            <a:r>
              <a:rPr lang="en-US" sz="4800" kern="0" dirty="0">
                <a:solidFill>
                  <a:srgbClr val="7030A0"/>
                </a:solidFill>
                <a:latin typeface="Cooper Black" panose="0208090404030B020404" pitchFamily="18" charset="0"/>
              </a:rPr>
              <a:t> </a:t>
            </a:r>
            <a:r>
              <a:rPr lang="en-US" sz="4800" kern="0" dirty="0">
                <a:solidFill>
                  <a:schemeClr val="accent2">
                    <a:lumMod val="75000"/>
                  </a:schemeClr>
                </a:solidFill>
                <a:latin typeface="Cooper Black" panose="0208090404030B020404" pitchFamily="18" charset="0"/>
              </a:rPr>
              <a:t>th</a:t>
            </a:r>
            <a:r>
              <a:rPr lang="en-US" sz="4800" kern="0" dirty="0">
                <a:solidFill>
                  <a:srgbClr val="FBB03F"/>
                </a:solidFill>
                <a:latin typeface="Cooper Black" panose="0208090404030B020404" pitchFamily="18" charset="0"/>
              </a:rPr>
              <a:t>e</a:t>
            </a:r>
            <a:r>
              <a:rPr lang="en-US" sz="4800" kern="0" dirty="0">
                <a:solidFill>
                  <a:srgbClr val="7030A0"/>
                </a:solidFill>
                <a:latin typeface="Cooper Black" panose="0208090404030B020404" pitchFamily="18" charset="0"/>
              </a:rPr>
              <a:t> </a:t>
            </a:r>
            <a:r>
              <a:rPr lang="en-US" sz="4800" kern="0" dirty="0">
                <a:solidFill>
                  <a:srgbClr val="FBB03F"/>
                </a:solidFill>
                <a:latin typeface="Cooper Black" panose="0208090404030B020404" pitchFamily="18" charset="0"/>
              </a:rPr>
              <a:t>p</a:t>
            </a:r>
            <a:r>
              <a:rPr lang="en-US" sz="4800" kern="0" dirty="0">
                <a:solidFill>
                  <a:srgbClr val="FF0000"/>
                </a:solidFill>
                <a:latin typeface="Cooper Black" panose="0208090404030B020404" pitchFamily="18" charset="0"/>
              </a:rPr>
              <a:t>art</a:t>
            </a:r>
            <a:r>
              <a:rPr lang="en-US" sz="4800" kern="0" dirty="0">
                <a:solidFill>
                  <a:srgbClr val="8E6126"/>
                </a:solidFill>
                <a:latin typeface="Cooper Black" panose="0208090404030B020404" pitchFamily="18" charset="0"/>
              </a:rPr>
              <a:t>y; in</a:t>
            </a:r>
            <a:r>
              <a:rPr lang="en-US" sz="4800" kern="0" dirty="0">
                <a:latin typeface="Cooper Black" panose="0208090404030B020404" pitchFamily="18" charset="0"/>
              </a:rPr>
              <a:t>clu</a:t>
            </a:r>
            <a:r>
              <a:rPr lang="en-US" sz="4800" kern="0" dirty="0">
                <a:solidFill>
                  <a:srgbClr val="7030A0"/>
                </a:solidFill>
                <a:latin typeface="Cooper Black" panose="0208090404030B020404" pitchFamily="18" charset="0"/>
              </a:rPr>
              <a:t>si</a:t>
            </a:r>
            <a:r>
              <a:rPr lang="en-US" sz="4800" kern="0" dirty="0">
                <a:solidFill>
                  <a:srgbClr val="4F8ABE"/>
                </a:solidFill>
                <a:latin typeface="Cooper Black" panose="0208090404030B020404" pitchFamily="18" charset="0"/>
              </a:rPr>
              <a:t>on</a:t>
            </a:r>
            <a:r>
              <a:rPr lang="en-US" sz="4800" kern="0" dirty="0">
                <a:solidFill>
                  <a:srgbClr val="00853F"/>
                </a:solidFill>
                <a:latin typeface="Cooper Black" panose="0208090404030B020404" pitchFamily="18" charset="0"/>
              </a:rPr>
              <a:t> is</a:t>
            </a:r>
            <a:r>
              <a:rPr lang="en-US" sz="4800" kern="0" dirty="0">
                <a:solidFill>
                  <a:srgbClr val="7030A0"/>
                </a:solidFill>
                <a:latin typeface="Cooper Black" panose="0208090404030B020404" pitchFamily="18" charset="0"/>
              </a:rPr>
              <a:t> </a:t>
            </a:r>
            <a:r>
              <a:rPr lang="en-US" sz="4800" kern="0" dirty="0">
                <a:solidFill>
                  <a:schemeClr val="accent2">
                    <a:lumMod val="75000"/>
                  </a:schemeClr>
                </a:solidFill>
                <a:latin typeface="Cooper Black" panose="0208090404030B020404" pitchFamily="18" charset="0"/>
              </a:rPr>
              <a:t>be</a:t>
            </a:r>
            <a:r>
              <a:rPr lang="en-US" sz="4800" kern="0" dirty="0">
                <a:solidFill>
                  <a:srgbClr val="FBB03F"/>
                </a:solidFill>
                <a:latin typeface="Cooper Black" panose="0208090404030B020404" pitchFamily="18" charset="0"/>
              </a:rPr>
              <a:t>in</a:t>
            </a:r>
            <a:r>
              <a:rPr lang="en-US" sz="4800" kern="0" dirty="0">
                <a:solidFill>
                  <a:srgbClr val="FF0000"/>
                </a:solidFill>
                <a:latin typeface="Cooper Black" panose="0208090404030B020404" pitchFamily="18" charset="0"/>
              </a:rPr>
              <a:t>g</a:t>
            </a:r>
            <a:r>
              <a:rPr lang="en-US" sz="4800" kern="0" dirty="0">
                <a:solidFill>
                  <a:srgbClr val="7030A0"/>
                </a:solidFill>
                <a:latin typeface="Cooper Black" panose="0208090404030B020404" pitchFamily="18" charset="0"/>
              </a:rPr>
              <a:t> </a:t>
            </a:r>
            <a:r>
              <a:rPr lang="en-US" sz="4800" kern="0" dirty="0">
                <a:solidFill>
                  <a:srgbClr val="FF0000"/>
                </a:solidFill>
                <a:latin typeface="Cooper Black" panose="0208090404030B020404" pitchFamily="18" charset="0"/>
              </a:rPr>
              <a:t>a</a:t>
            </a:r>
            <a:r>
              <a:rPr lang="en-US" sz="4800" kern="0" dirty="0">
                <a:solidFill>
                  <a:srgbClr val="8E6126"/>
                </a:solidFill>
                <a:latin typeface="Cooper Black" panose="0208090404030B020404" pitchFamily="18" charset="0"/>
              </a:rPr>
              <a:t>sk</a:t>
            </a:r>
            <a:r>
              <a:rPr lang="en-US" sz="4800" kern="0" dirty="0">
                <a:latin typeface="Cooper Black" panose="0208090404030B020404" pitchFamily="18" charset="0"/>
              </a:rPr>
              <a:t>ed</a:t>
            </a:r>
            <a:r>
              <a:rPr lang="en-US" sz="4800" kern="0" dirty="0">
                <a:solidFill>
                  <a:srgbClr val="7030A0"/>
                </a:solidFill>
                <a:latin typeface="Cooper Black" panose="0208090404030B020404" pitchFamily="18" charset="0"/>
              </a:rPr>
              <a:t> to </a:t>
            </a:r>
            <a:r>
              <a:rPr lang="en-US" sz="4800" kern="0" dirty="0">
                <a:solidFill>
                  <a:srgbClr val="4F8ABE"/>
                </a:solidFill>
                <a:latin typeface="Cooper Black" panose="0208090404030B020404" pitchFamily="18" charset="0"/>
              </a:rPr>
              <a:t>da</a:t>
            </a:r>
            <a:r>
              <a:rPr lang="en-US" sz="4800" kern="0" dirty="0">
                <a:solidFill>
                  <a:srgbClr val="00853F"/>
                </a:solidFill>
                <a:latin typeface="Cooper Black" panose="0208090404030B020404" pitchFamily="18" charset="0"/>
              </a:rPr>
              <a:t>nc</a:t>
            </a:r>
            <a:r>
              <a:rPr lang="en-US" sz="4800" kern="0" dirty="0">
                <a:solidFill>
                  <a:srgbClr val="FFC000"/>
                </a:solidFill>
                <a:latin typeface="Cooper Black" panose="0208090404030B020404" pitchFamily="18" charset="0"/>
              </a:rPr>
              <a:t>e</a:t>
            </a:r>
            <a:r>
              <a:rPr lang="en-US" sz="4800" kern="0" dirty="0">
                <a:solidFill>
                  <a:srgbClr val="7030A0"/>
                </a:solidFill>
                <a:latin typeface="Cooper Black" panose="0208090404030B020404" pitchFamily="18" charset="0"/>
              </a:rPr>
              <a:t>”</a:t>
            </a:r>
          </a:p>
          <a:p>
            <a:pPr marL="0" indent="0" algn="ctr" eaLnBrk="1" hangingPunct="1">
              <a:buFontTx/>
              <a:buNone/>
            </a:pPr>
            <a:r>
              <a:rPr lang="en-US" sz="1800" kern="0" dirty="0">
                <a:solidFill>
                  <a:schemeClr val="accent6">
                    <a:lumMod val="50000"/>
                  </a:schemeClr>
                </a:solidFill>
                <a:latin typeface="Cooper Black" panose="0208090404030B020404" pitchFamily="18" charset="0"/>
              </a:rPr>
              <a:t>				~Verna Myers</a:t>
            </a:r>
          </a:p>
        </p:txBody>
      </p:sp>
      <p:pic>
        <p:nvPicPr>
          <p:cNvPr id="11" name="Picture 10">
            <a:extLst>
              <a:ext uri="{FF2B5EF4-FFF2-40B4-BE49-F238E27FC236}">
                <a16:creationId xmlns:a16="http://schemas.microsoft.com/office/drawing/2014/main" id="{4EAA1BC7-CD7C-47EF-8B68-B4B2F31B4D32}"/>
              </a:ext>
            </a:extLst>
          </p:cNvPr>
          <p:cNvPicPr>
            <a:picLocks noChangeAspect="1"/>
          </p:cNvPicPr>
          <p:nvPr/>
        </p:nvPicPr>
        <p:blipFill rotWithShape="1">
          <a:blip r:embed="rId3">
            <a:extLst>
              <a:ext uri="{28A0092B-C50C-407E-A947-70E740481C1C}">
                <a14:useLocalDpi xmlns:a14="http://schemas.microsoft.com/office/drawing/2010/main" val="0"/>
              </a:ext>
            </a:extLst>
          </a:blip>
          <a:srcRect l="1" r="477"/>
          <a:stretch/>
        </p:blipFill>
        <p:spPr>
          <a:xfrm>
            <a:off x="1220449" y="4038600"/>
            <a:ext cx="6668632" cy="2026282"/>
          </a:xfrm>
          <a:prstGeom prst="rect">
            <a:avLst/>
          </a:prstGeom>
        </p:spPr>
      </p:pic>
    </p:spTree>
    <p:extLst>
      <p:ext uri="{BB962C8B-B14F-4D97-AF65-F5344CB8AC3E}">
        <p14:creationId xmlns:p14="http://schemas.microsoft.com/office/powerpoint/2010/main" val="208839012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6DD75B-5A1D-49D3-9253-0972A55A6DFD}"/>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DA60D8-1BA7-3649-9F77-FD836C2EF07A}" type="slidenum">
              <a:rPr kumimoji="0" lang="en-US" altLang="en-US" sz="1100" b="0"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5" name="Picture 4" descr="Text&#10;&#10;Description automatically generated">
            <a:extLst>
              <a:ext uri="{FF2B5EF4-FFF2-40B4-BE49-F238E27FC236}">
                <a16:creationId xmlns:a16="http://schemas.microsoft.com/office/drawing/2014/main" id="{69B5976C-CBD0-47AE-87A3-2175EFBE83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9418" y="6271683"/>
            <a:ext cx="2235200" cy="49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5" descr="Logo, company name&#10;&#10;Description automatically generated">
            <a:extLst>
              <a:ext uri="{FF2B5EF4-FFF2-40B4-BE49-F238E27FC236}">
                <a16:creationId xmlns:a16="http://schemas.microsoft.com/office/drawing/2014/main" id="{C1260D04-96ED-416A-A8BB-FF30D6B66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447800" y="339906"/>
            <a:ext cx="57435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B8B95C12-2872-4DE8-8E52-2E2EAB3E0835}"/>
              </a:ext>
            </a:extLst>
          </p:cNvPr>
          <p:cNvSpPr txBox="1"/>
          <p:nvPr/>
        </p:nvSpPr>
        <p:spPr bwMode="auto">
          <a:xfrm>
            <a:off x="356967" y="2268379"/>
            <a:ext cx="8430066" cy="370870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R="0" algn="ctr" defTabSz="914400" rtl="0" eaLnBrk="0" fontAlgn="base" latinLnBrk="0" hangingPunct="0">
              <a:lnSpc>
                <a:spcPct val="100000"/>
              </a:lnSpc>
              <a:spcBef>
                <a:spcPct val="0"/>
              </a:spcBef>
              <a:spcAft>
                <a:spcPct val="0"/>
              </a:spcAft>
              <a:buClrTx/>
              <a:buSzTx/>
              <a:tabLst/>
            </a:pPr>
            <a:r>
              <a:rPr kumimoji="0" lang="en-US" sz="3200" b="0" i="1" u="none" strike="noStrike" kern="0" cap="none" spc="0" normalizeH="0" baseline="0" noProof="0" dirty="0">
                <a:ln>
                  <a:noFill/>
                </a:ln>
                <a:solidFill>
                  <a:srgbClr val="002060"/>
                </a:solidFill>
                <a:effectLst/>
                <a:uLnTx/>
                <a:uFillTx/>
                <a:latin typeface="+mn-lt"/>
                <a:ea typeface="MS PGothic" pitchFamily="34" charset="-128"/>
                <a:cs typeface="+mj-cs"/>
              </a:rPr>
              <a:t>Being an “ALLY” is an active role.</a:t>
            </a:r>
          </a:p>
          <a:p>
            <a:pPr marR="0" algn="ctr" defTabSz="914400" rtl="0" eaLnBrk="0" fontAlgn="base" latinLnBrk="0" hangingPunct="0">
              <a:lnSpc>
                <a:spcPct val="100000"/>
              </a:lnSpc>
              <a:spcBef>
                <a:spcPct val="0"/>
              </a:spcBef>
              <a:spcAft>
                <a:spcPct val="0"/>
              </a:spcAft>
              <a:buClrTx/>
              <a:buSzTx/>
              <a:tabLst/>
            </a:pPr>
            <a:r>
              <a:rPr kumimoji="0" lang="en-US" sz="3200" b="1" i="1" u="none" strike="noStrike" kern="0" cap="none" spc="0" normalizeH="0" baseline="0" noProof="0" dirty="0">
                <a:ln>
                  <a:noFill/>
                </a:ln>
                <a:solidFill>
                  <a:srgbClr val="002060"/>
                </a:solidFill>
                <a:effectLst/>
                <a:uLnTx/>
                <a:uFillTx/>
                <a:latin typeface="+mn-lt"/>
                <a:ea typeface="MS PGothic" pitchFamily="34" charset="-128"/>
                <a:cs typeface="+mj-cs"/>
              </a:rPr>
              <a:t>If I choose to wear the ALLY badge,</a:t>
            </a:r>
          </a:p>
          <a:p>
            <a:pPr marR="0" algn="ctr" defTabSz="914400" rtl="0" eaLnBrk="0" fontAlgn="base" latinLnBrk="0" hangingPunct="0">
              <a:lnSpc>
                <a:spcPct val="100000"/>
              </a:lnSpc>
              <a:spcBef>
                <a:spcPct val="0"/>
              </a:spcBef>
              <a:spcAft>
                <a:spcPct val="0"/>
              </a:spcAft>
              <a:buClrTx/>
              <a:buSzTx/>
              <a:tabLst/>
            </a:pPr>
            <a:r>
              <a:rPr kumimoji="0" lang="en-US" sz="3200" b="1" i="1" u="none" strike="noStrike" kern="0" cap="none" spc="0" normalizeH="0" baseline="0" noProof="0" dirty="0">
                <a:ln>
                  <a:noFill/>
                </a:ln>
                <a:solidFill>
                  <a:srgbClr val="002060"/>
                </a:solidFill>
                <a:effectLst/>
                <a:uLnTx/>
                <a:uFillTx/>
                <a:latin typeface="+mn-lt"/>
                <a:ea typeface="MS PGothic" pitchFamily="34" charset="-128"/>
                <a:cs typeface="+mj-cs"/>
              </a:rPr>
              <a:t>I pledge to:</a:t>
            </a:r>
            <a:endParaRPr lang="en-US" sz="3200" b="1" i="1" kern="0" dirty="0">
              <a:solidFill>
                <a:srgbClr val="002060"/>
              </a:solidFill>
              <a:latin typeface="+mn-lt"/>
              <a:ea typeface="MS PGothic" pitchFamily="34" charset="-128"/>
              <a:cs typeface="+mj-cs"/>
            </a:endParaRPr>
          </a:p>
          <a:p>
            <a:pPr marL="1188720" marR="0" defTabSz="914400" rtl="0" eaLnBrk="0" fontAlgn="base" latinLnBrk="0" hangingPunct="0">
              <a:lnSpc>
                <a:spcPct val="150000"/>
              </a:lnSpc>
              <a:spcBef>
                <a:spcPct val="0"/>
              </a:spcBef>
              <a:spcAft>
                <a:spcPct val="0"/>
              </a:spcAft>
              <a:buClrTx/>
              <a:buSzTx/>
              <a:tabLst/>
            </a:pPr>
            <a:endParaRPr lang="en-US" kern="0" dirty="0">
              <a:solidFill>
                <a:srgbClr val="002060"/>
              </a:solidFill>
              <a:latin typeface="+mn-lt"/>
              <a:ea typeface="MS PGothic" pitchFamily="34" charset="-128"/>
              <a:cs typeface="+mj-cs"/>
            </a:endParaRPr>
          </a:p>
          <a:p>
            <a:pPr marL="2114550" marR="0" indent="-28575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sz="1600" b="0" i="0" u="none" strike="noStrike" kern="0" cap="none" spc="0" normalizeH="0" baseline="0" noProof="0" dirty="0">
                <a:ln>
                  <a:noFill/>
                </a:ln>
                <a:solidFill>
                  <a:srgbClr val="002060"/>
                </a:solidFill>
                <a:effectLst/>
                <a:uLnTx/>
                <a:uFillTx/>
                <a:latin typeface="+mn-lt"/>
                <a:ea typeface="MS PGothic" pitchFamily="34" charset="-128"/>
                <a:cs typeface="+mj-cs"/>
              </a:rPr>
              <a:t>Demonstrate inclusion.</a:t>
            </a:r>
          </a:p>
          <a:p>
            <a:pPr marL="2114550" marR="0" indent="-28575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sz="1600" kern="0" dirty="0">
                <a:solidFill>
                  <a:srgbClr val="002060"/>
                </a:solidFill>
                <a:latin typeface="+mn-lt"/>
                <a:ea typeface="MS PGothic" pitchFamily="34" charset="-128"/>
                <a:cs typeface="+mj-cs"/>
              </a:rPr>
              <a:t>Be dedicated to self-education and self-awareness.</a:t>
            </a:r>
          </a:p>
          <a:p>
            <a:pPr marL="2114550" marR="0" indent="-28575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sz="1600" kern="0" dirty="0">
                <a:solidFill>
                  <a:srgbClr val="002060"/>
                </a:solidFill>
                <a:latin typeface="+mn-lt"/>
                <a:ea typeface="MS PGothic" pitchFamily="34" charset="-128"/>
                <a:cs typeface="+mj-cs"/>
              </a:rPr>
              <a:t>Be devoted to beginning a growth mindset.</a:t>
            </a:r>
          </a:p>
          <a:p>
            <a:pPr marL="2114550" marR="0" indent="-28575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sz="1600" kern="0" dirty="0">
                <a:solidFill>
                  <a:srgbClr val="002060"/>
                </a:solidFill>
                <a:latin typeface="+mn-lt"/>
                <a:ea typeface="MS PGothic" pitchFamily="34" charset="-128"/>
                <a:cs typeface="+mj-cs"/>
              </a:rPr>
              <a:t>Identify as an individual that is safe and welcoming to all.</a:t>
            </a:r>
          </a:p>
          <a:p>
            <a:pPr marR="0" algn="ctr" defTabSz="914400" rtl="0" eaLnBrk="0" fontAlgn="base" latinLnBrk="0" hangingPunct="0">
              <a:lnSpc>
                <a:spcPct val="100000"/>
              </a:lnSpc>
              <a:spcBef>
                <a:spcPct val="0"/>
              </a:spcBef>
              <a:spcAft>
                <a:spcPct val="0"/>
              </a:spcAft>
              <a:buClrTx/>
              <a:buSzTx/>
              <a:tabLst/>
            </a:pPr>
            <a:endParaRPr kumimoji="0" lang="en-US" sz="1600" b="0" i="0" u="none" strike="noStrike" kern="0" cap="none" spc="0" normalizeH="0" baseline="0" noProof="0" dirty="0">
              <a:ln>
                <a:noFill/>
              </a:ln>
              <a:solidFill>
                <a:srgbClr val="002060"/>
              </a:solidFill>
              <a:effectLst/>
              <a:uLnTx/>
              <a:uFillTx/>
              <a:latin typeface="Arial Black" pitchFamily="34" charset="0"/>
              <a:ea typeface="MS PGothic" pitchFamily="34" charset="-128"/>
              <a:cs typeface="+mj-cs"/>
            </a:endParaRPr>
          </a:p>
        </p:txBody>
      </p:sp>
    </p:spTree>
    <p:extLst>
      <p:ext uri="{BB962C8B-B14F-4D97-AF65-F5344CB8AC3E}">
        <p14:creationId xmlns:p14="http://schemas.microsoft.com/office/powerpoint/2010/main" val="98269705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6DD75B-5A1D-49D3-9253-0972A55A6DFD}"/>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DA60D8-1BA7-3649-9F77-FD836C2EF07A}" type="slidenum">
              <a:rPr kumimoji="0" lang="en-US" altLang="en-US" sz="1100" b="0"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5" name="Picture 4" descr="Text&#10;&#10;Description automatically generated">
            <a:extLst>
              <a:ext uri="{FF2B5EF4-FFF2-40B4-BE49-F238E27FC236}">
                <a16:creationId xmlns:a16="http://schemas.microsoft.com/office/drawing/2014/main" id="{69B5976C-CBD0-47AE-87A3-2175EFBE83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9418" y="6271683"/>
            <a:ext cx="2235200" cy="49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1D30F84C-F170-4B08-A32E-8B0301B57702}"/>
              </a:ext>
            </a:extLst>
          </p:cNvPr>
          <p:cNvSpPr>
            <a:spLocks noGrp="1" noChangeArrowheads="1"/>
          </p:cNvSpPr>
          <p:nvPr>
            <p:ph type="title"/>
          </p:nvPr>
        </p:nvSpPr>
        <p:spPr>
          <a:xfrm>
            <a:off x="442384" y="0"/>
            <a:ext cx="8244416" cy="1314451"/>
          </a:xfrm>
        </p:spPr>
        <p:txBody>
          <a:bodyPr/>
          <a:lstStyle/>
          <a:p>
            <a:r>
              <a:rPr lang="en-US" dirty="0"/>
              <a:t>CDEI Committee </a:t>
            </a:r>
            <a:endParaRPr lang="en-US" altLang="en-US" dirty="0"/>
          </a:p>
        </p:txBody>
      </p:sp>
      <p:sp>
        <p:nvSpPr>
          <p:cNvPr id="6" name="Content Placeholder 2">
            <a:extLst>
              <a:ext uri="{FF2B5EF4-FFF2-40B4-BE49-F238E27FC236}">
                <a16:creationId xmlns:a16="http://schemas.microsoft.com/office/drawing/2014/main" id="{55AEE7E6-AFC7-4432-92B1-434F688B6380}"/>
              </a:ext>
            </a:extLst>
          </p:cNvPr>
          <p:cNvSpPr txBox="1">
            <a:spLocks/>
          </p:cNvSpPr>
          <p:nvPr/>
        </p:nvSpPr>
        <p:spPr>
          <a:xfrm>
            <a:off x="304800" y="1447800"/>
            <a:ext cx="8618849" cy="3581400"/>
          </a:xfrm>
          <a:prstGeom prst="rect">
            <a:avLst/>
          </a:prstGeom>
        </p:spPr>
        <p:txBody>
          <a:bodyPr/>
          <a:lstStyle>
            <a:lvl1pPr marL="230188" indent="-230188" algn="l" rtl="0" eaLnBrk="0" fontAlgn="base" hangingPunct="0">
              <a:spcBef>
                <a:spcPct val="20000"/>
              </a:spcBef>
              <a:spcAft>
                <a:spcPct val="0"/>
              </a:spcAft>
              <a:buClr>
                <a:schemeClr val="accent1"/>
              </a:buClr>
              <a:buSzPct val="100000"/>
              <a:buFont typeface="Arial" pitchFamily="34" charset="0"/>
              <a:buChar char="•"/>
              <a:defRPr sz="2200">
                <a:solidFill>
                  <a:schemeClr val="tx1"/>
                </a:solidFill>
                <a:latin typeface="Arial"/>
                <a:ea typeface="MS PGothic" pitchFamily="34" charset="-128"/>
                <a:cs typeface="Arial"/>
              </a:defRPr>
            </a:lvl1pPr>
            <a:lvl2pPr marL="569913" indent="-223838" algn="l" rtl="0" eaLnBrk="0" fontAlgn="base" hangingPunct="0">
              <a:spcBef>
                <a:spcPct val="20000"/>
              </a:spcBef>
              <a:spcAft>
                <a:spcPct val="0"/>
              </a:spcAft>
              <a:buClr>
                <a:schemeClr val="accent1"/>
              </a:buClr>
              <a:buFont typeface="Times" pitchFamily="-84" charset="0"/>
              <a:buChar char="•"/>
              <a:defRPr sz="2000">
                <a:solidFill>
                  <a:schemeClr val="tx1"/>
                </a:solidFill>
                <a:latin typeface="Arial"/>
                <a:ea typeface="MS PGothic" pitchFamily="34" charset="-128"/>
                <a:cs typeface="Arial"/>
              </a:defRPr>
            </a:lvl2pPr>
            <a:lvl3pPr marL="746125" indent="-176213" algn="l" rtl="0" eaLnBrk="0" fontAlgn="base" hangingPunct="0">
              <a:spcBef>
                <a:spcPct val="20000"/>
              </a:spcBef>
              <a:spcAft>
                <a:spcPct val="0"/>
              </a:spcAft>
              <a:buClr>
                <a:schemeClr val="accent1"/>
              </a:buClr>
              <a:buChar char="•"/>
              <a:defRPr>
                <a:solidFill>
                  <a:schemeClr val="tx1"/>
                </a:solidFill>
                <a:latin typeface="Arial"/>
                <a:ea typeface="MS PGothic" pitchFamily="34" charset="-128"/>
                <a:cs typeface="Arial"/>
              </a:defRPr>
            </a:lvl3pPr>
            <a:lvl4pPr marL="969963" indent="-169863" algn="l" rtl="0" eaLnBrk="0" fontAlgn="base" hangingPunct="0">
              <a:spcBef>
                <a:spcPct val="20000"/>
              </a:spcBef>
              <a:spcAft>
                <a:spcPct val="0"/>
              </a:spcAft>
              <a:buClr>
                <a:schemeClr val="accent1"/>
              </a:buClr>
              <a:buFont typeface="Times" pitchFamily="-84" charset="0"/>
              <a:buChar char="•"/>
              <a:defRPr sz="1600">
                <a:solidFill>
                  <a:schemeClr val="tx1"/>
                </a:solidFill>
                <a:latin typeface="Arial"/>
                <a:ea typeface="MS PGothic" pitchFamily="34" charset="-128"/>
                <a:cs typeface="Arial"/>
              </a:defRPr>
            </a:lvl4pPr>
            <a:lvl5pPr marL="1146175" indent="-176213" algn="l" rtl="0" eaLnBrk="0" fontAlgn="base" hangingPunct="0">
              <a:spcBef>
                <a:spcPct val="20000"/>
              </a:spcBef>
              <a:spcAft>
                <a:spcPct val="0"/>
              </a:spcAft>
              <a:buClr>
                <a:schemeClr val="accent1"/>
              </a:buClr>
              <a:buFont typeface="Times" pitchFamily="-84" charset="0"/>
              <a:buChar char="•"/>
              <a:defRPr sz="1400">
                <a:solidFill>
                  <a:schemeClr val="tx1"/>
                </a:solidFill>
                <a:latin typeface="Arial"/>
                <a:ea typeface="MS PGothic" pitchFamily="34" charset="-128"/>
                <a:cs typeface="Arial"/>
              </a:defRPr>
            </a:lvl5pPr>
            <a:lvl6pPr marL="2514600" indent="-228600" algn="l" rtl="0" eaLnBrk="1" fontAlgn="base" hangingPunct="1">
              <a:spcBef>
                <a:spcPct val="20000"/>
              </a:spcBef>
              <a:spcAft>
                <a:spcPct val="0"/>
              </a:spcAft>
              <a:buClr>
                <a:srgbClr val="00853E"/>
              </a:buClr>
              <a:buFont typeface="Times" pitchFamily="84" charset="0"/>
              <a:buChar char="•"/>
              <a:defRPr sz="1400">
                <a:solidFill>
                  <a:schemeClr val="tx1"/>
                </a:solidFill>
                <a:latin typeface="+mn-lt"/>
                <a:ea typeface="+mn-ea"/>
              </a:defRPr>
            </a:lvl6pPr>
            <a:lvl7pPr marL="2971800" indent="-228600" algn="l" rtl="0" eaLnBrk="1" fontAlgn="base" hangingPunct="1">
              <a:spcBef>
                <a:spcPct val="20000"/>
              </a:spcBef>
              <a:spcAft>
                <a:spcPct val="0"/>
              </a:spcAft>
              <a:buClr>
                <a:srgbClr val="00853E"/>
              </a:buClr>
              <a:buFont typeface="Times" pitchFamily="84" charset="0"/>
              <a:buChar char="•"/>
              <a:defRPr sz="1400">
                <a:solidFill>
                  <a:schemeClr val="tx1"/>
                </a:solidFill>
                <a:latin typeface="+mn-lt"/>
                <a:ea typeface="+mn-ea"/>
              </a:defRPr>
            </a:lvl7pPr>
            <a:lvl8pPr marL="3429000" indent="-228600" algn="l" rtl="0" eaLnBrk="1" fontAlgn="base" hangingPunct="1">
              <a:spcBef>
                <a:spcPct val="20000"/>
              </a:spcBef>
              <a:spcAft>
                <a:spcPct val="0"/>
              </a:spcAft>
              <a:buClr>
                <a:srgbClr val="00853E"/>
              </a:buClr>
              <a:buFont typeface="Times" pitchFamily="84" charset="0"/>
              <a:buChar char="•"/>
              <a:defRPr sz="1400">
                <a:solidFill>
                  <a:schemeClr val="tx1"/>
                </a:solidFill>
                <a:latin typeface="+mn-lt"/>
                <a:ea typeface="+mn-ea"/>
              </a:defRPr>
            </a:lvl8pPr>
            <a:lvl9pPr marL="3886200" indent="-228600" algn="l" rtl="0" eaLnBrk="1" fontAlgn="base" hangingPunct="1">
              <a:spcBef>
                <a:spcPct val="20000"/>
              </a:spcBef>
              <a:spcAft>
                <a:spcPct val="0"/>
              </a:spcAft>
              <a:buClr>
                <a:srgbClr val="00853E"/>
              </a:buClr>
              <a:buFont typeface="Times" pitchFamily="84" charset="0"/>
              <a:buChar char="•"/>
              <a:defRPr sz="1400">
                <a:solidFill>
                  <a:schemeClr val="tx1"/>
                </a:solidFill>
                <a:latin typeface="+mn-lt"/>
                <a:ea typeface="+mn-ea"/>
              </a:defRPr>
            </a:lvl9pPr>
          </a:lstStyle>
          <a:p>
            <a:pPr>
              <a:lnSpc>
                <a:spcPct val="150000"/>
              </a:lnSpc>
              <a:buClr>
                <a:srgbClr val="002060"/>
              </a:buClr>
            </a:pPr>
            <a:r>
              <a:rPr lang="en-US" sz="2000" kern="0" dirty="0">
                <a:solidFill>
                  <a:srgbClr val="002060"/>
                </a:solidFill>
                <a:latin typeface="+mn-lt"/>
              </a:rPr>
              <a:t>Formed Fall 2020</a:t>
            </a:r>
          </a:p>
          <a:p>
            <a:pPr>
              <a:lnSpc>
                <a:spcPct val="150000"/>
              </a:lnSpc>
              <a:buClr>
                <a:srgbClr val="002060"/>
              </a:buClr>
            </a:pPr>
            <a:r>
              <a:rPr lang="en-US" sz="2000" kern="0" dirty="0">
                <a:solidFill>
                  <a:srgbClr val="002060"/>
                </a:solidFill>
                <a:latin typeface="+mn-lt"/>
              </a:rPr>
              <a:t>Comprised of GFH employee volunteers with multiple different backgrounds, from different departments. </a:t>
            </a:r>
          </a:p>
          <a:p>
            <a:pPr>
              <a:lnSpc>
                <a:spcPct val="150000"/>
              </a:lnSpc>
              <a:buClr>
                <a:srgbClr val="002060"/>
              </a:buClr>
            </a:pPr>
            <a:r>
              <a:rPr lang="en-US" sz="2000" kern="0" dirty="0">
                <a:solidFill>
                  <a:srgbClr val="002060"/>
                </a:solidFill>
                <a:latin typeface="+mn-lt"/>
              </a:rPr>
              <a:t>Working to build a culture of acceptance </a:t>
            </a:r>
          </a:p>
          <a:p>
            <a:pPr>
              <a:lnSpc>
                <a:spcPct val="150000"/>
              </a:lnSpc>
              <a:buClr>
                <a:srgbClr val="002060"/>
              </a:buClr>
            </a:pPr>
            <a:r>
              <a:rPr lang="en-US" sz="2000" kern="0" dirty="0">
                <a:solidFill>
                  <a:srgbClr val="002060"/>
                </a:solidFill>
                <a:latin typeface="+mn-lt"/>
              </a:rPr>
              <a:t>Working to educate ourselves </a:t>
            </a:r>
          </a:p>
          <a:p>
            <a:pPr>
              <a:lnSpc>
                <a:spcPct val="150000"/>
              </a:lnSpc>
              <a:buClr>
                <a:srgbClr val="002060"/>
              </a:buClr>
            </a:pPr>
            <a:r>
              <a:rPr lang="en-US" sz="2000" kern="0" dirty="0">
                <a:solidFill>
                  <a:srgbClr val="002060"/>
                </a:solidFill>
                <a:latin typeface="+mn-lt"/>
              </a:rPr>
              <a:t>Suggested readings </a:t>
            </a:r>
          </a:p>
          <a:p>
            <a:pPr>
              <a:lnSpc>
                <a:spcPct val="150000"/>
              </a:lnSpc>
              <a:buClr>
                <a:srgbClr val="002060"/>
              </a:buClr>
            </a:pPr>
            <a:r>
              <a:rPr lang="en-US" sz="2000" kern="0" dirty="0">
                <a:solidFill>
                  <a:srgbClr val="002060"/>
                </a:solidFill>
                <a:latin typeface="+mn-lt"/>
              </a:rPr>
              <a:t>Developing a GFH House wide education plan </a:t>
            </a:r>
          </a:p>
          <a:p>
            <a:pPr>
              <a:lnSpc>
                <a:spcPct val="150000"/>
              </a:lnSpc>
              <a:buClr>
                <a:srgbClr val="002060"/>
              </a:buClr>
            </a:pPr>
            <a:r>
              <a:rPr lang="en-US" sz="2000" kern="0" dirty="0">
                <a:solidFill>
                  <a:srgbClr val="002060"/>
                </a:solidFill>
                <a:latin typeface="+mn-lt"/>
              </a:rPr>
              <a:t>Developing a “zero tolerance” policy to address employee and patient situations </a:t>
            </a:r>
          </a:p>
          <a:p>
            <a:endParaRPr lang="en-US" kern="0" dirty="0"/>
          </a:p>
        </p:txBody>
      </p:sp>
    </p:spTree>
    <p:extLst>
      <p:ext uri="{BB962C8B-B14F-4D97-AF65-F5344CB8AC3E}">
        <p14:creationId xmlns:p14="http://schemas.microsoft.com/office/powerpoint/2010/main" val="28924654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It all starts from within">
            <a:hlinkClick r:id="" action="ppaction://media"/>
            <a:extLst>
              <a:ext uri="{FF2B5EF4-FFF2-40B4-BE49-F238E27FC236}">
                <a16:creationId xmlns:a16="http://schemas.microsoft.com/office/drawing/2014/main" id="{CD5183B6-F1FC-41B1-97C8-4D0325D7EF2F}"/>
              </a:ext>
            </a:extLst>
          </p:cNvPr>
          <p:cNvPicPr>
            <a:picLocks noGrp="1" noRot="1" noChangeAspect="1"/>
          </p:cNvPicPr>
          <p:nvPr>
            <p:ph sz="quarter" idx="13"/>
            <a:videoFile r:link="rId1"/>
          </p:nvPr>
        </p:nvPicPr>
        <p:blipFill>
          <a:blip r:embed="rId3"/>
          <a:stretch>
            <a:fillRect/>
          </a:stretch>
        </p:blipFill>
        <p:spPr>
          <a:xfrm>
            <a:off x="438236" y="834390"/>
            <a:ext cx="8267528" cy="4671060"/>
          </a:xfrm>
          <a:prstGeom prst="rect">
            <a:avLst/>
          </a:prstGeom>
        </p:spPr>
      </p:pic>
      <p:sp>
        <p:nvSpPr>
          <p:cNvPr id="5" name="Slide Number Placeholder 4">
            <a:extLst>
              <a:ext uri="{FF2B5EF4-FFF2-40B4-BE49-F238E27FC236}">
                <a16:creationId xmlns:a16="http://schemas.microsoft.com/office/drawing/2014/main" id="{23FFBDAB-12C6-4C38-BB49-82928F00A0D8}"/>
              </a:ext>
            </a:extLst>
          </p:cNvPr>
          <p:cNvSpPr>
            <a:spLocks noGrp="1"/>
          </p:cNvSpPr>
          <p:nvPr>
            <p:ph type="sldNum" sz="quarter" idx="15"/>
          </p:nvPr>
        </p:nvSpPr>
        <p:spPr/>
        <p:txBody>
          <a:bodyPr/>
          <a:lstStyle/>
          <a:p>
            <a:fld id="{4FB40906-5957-4CC9-85AF-9B62FA1CAEA0}" type="slidenum">
              <a:rPr lang="en-US" smtClean="0"/>
              <a:pPr/>
              <a:t>8</a:t>
            </a:fld>
            <a:endParaRPr lang="en-US"/>
          </a:p>
        </p:txBody>
      </p:sp>
      <p:pic>
        <p:nvPicPr>
          <p:cNvPr id="4" name="Picture 3" descr="Text&#10;&#10;Description automatically generated">
            <a:extLst>
              <a:ext uri="{FF2B5EF4-FFF2-40B4-BE49-F238E27FC236}">
                <a16:creationId xmlns:a16="http://schemas.microsoft.com/office/drawing/2014/main" id="{FBB30D9B-F6CE-481F-9C20-677FFC23E52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9418" y="6271683"/>
            <a:ext cx="2235200" cy="49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68557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AD331-E94B-407B-9F1F-64BE772961B5}"/>
              </a:ext>
            </a:extLst>
          </p:cNvPr>
          <p:cNvSpPr>
            <a:spLocks noGrp="1"/>
          </p:cNvSpPr>
          <p:nvPr>
            <p:ph type="title"/>
          </p:nvPr>
        </p:nvSpPr>
        <p:spPr/>
        <p:txBody>
          <a:bodyPr/>
          <a:lstStyle/>
          <a:p>
            <a:r>
              <a:rPr lang="en-US" dirty="0"/>
              <a:t>Cultural Competency Definition  </a:t>
            </a:r>
          </a:p>
        </p:txBody>
      </p:sp>
      <p:sp>
        <p:nvSpPr>
          <p:cNvPr id="3" name="Content Placeholder 2">
            <a:extLst>
              <a:ext uri="{FF2B5EF4-FFF2-40B4-BE49-F238E27FC236}">
                <a16:creationId xmlns:a16="http://schemas.microsoft.com/office/drawing/2014/main" id="{36A013EA-2326-46B7-A945-16C4DFD3092D}"/>
              </a:ext>
            </a:extLst>
          </p:cNvPr>
          <p:cNvSpPr>
            <a:spLocks noGrp="1"/>
          </p:cNvSpPr>
          <p:nvPr>
            <p:ph sz="quarter" idx="13"/>
          </p:nvPr>
        </p:nvSpPr>
        <p:spPr>
          <a:xfrm>
            <a:off x="672670" y="1809750"/>
            <a:ext cx="7785530" cy="3581400"/>
          </a:xfrm>
        </p:spPr>
        <p:txBody>
          <a:bodyPr/>
          <a:lstStyle/>
          <a:p>
            <a:pPr>
              <a:buClr>
                <a:srgbClr val="002060"/>
              </a:buClr>
            </a:pPr>
            <a:r>
              <a:rPr lang="en-US" dirty="0">
                <a:solidFill>
                  <a:srgbClr val="002060"/>
                </a:solidFill>
              </a:rPr>
              <a:t>Cultural competency is action oriented through the capacity to effectively function and generate change. There are seven tenets of cultural competency</a:t>
            </a:r>
            <a:r>
              <a:rPr lang="en-US" dirty="0"/>
              <a:t>: learning, acknowledge, awareness, knowledge, engage and integrate, revise and refine, and culturally competent (Gooden &amp; Norman-Major, 2012).</a:t>
            </a:r>
          </a:p>
          <a:p>
            <a:endParaRPr lang="en-US" dirty="0"/>
          </a:p>
        </p:txBody>
      </p:sp>
      <p:sp>
        <p:nvSpPr>
          <p:cNvPr id="5" name="Slide Number Placeholder 4">
            <a:extLst>
              <a:ext uri="{FF2B5EF4-FFF2-40B4-BE49-F238E27FC236}">
                <a16:creationId xmlns:a16="http://schemas.microsoft.com/office/drawing/2014/main" id="{BA182221-8E32-4560-B146-D65606394EBD}"/>
              </a:ext>
            </a:extLst>
          </p:cNvPr>
          <p:cNvSpPr>
            <a:spLocks noGrp="1"/>
          </p:cNvSpPr>
          <p:nvPr>
            <p:ph type="sldNum" sz="quarter" idx="15"/>
          </p:nvPr>
        </p:nvSpPr>
        <p:spPr/>
        <p:txBody>
          <a:bodyPr/>
          <a:lstStyle/>
          <a:p>
            <a:fld id="{4FB40906-5957-4CC9-85AF-9B62FA1CAEA0}" type="slidenum">
              <a:rPr lang="en-US" smtClean="0"/>
              <a:pPr/>
              <a:t>9</a:t>
            </a:fld>
            <a:endParaRPr lang="en-US"/>
          </a:p>
        </p:txBody>
      </p:sp>
      <p:pic>
        <p:nvPicPr>
          <p:cNvPr id="6" name="Picture 5" descr="Text&#10;&#10;Description automatically generated">
            <a:extLst>
              <a:ext uri="{FF2B5EF4-FFF2-40B4-BE49-F238E27FC236}">
                <a16:creationId xmlns:a16="http://schemas.microsoft.com/office/drawing/2014/main" id="{4739254E-3F8A-4159-8C2A-99BF359C8B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9418" y="6271683"/>
            <a:ext cx="2235200" cy="49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2626423"/>
      </p:ext>
    </p:extLst>
  </p:cSld>
  <p:clrMapOvr>
    <a:masterClrMapping/>
  </p:clrMapOvr>
  <p:transition/>
</p:sld>
</file>

<file path=ppt/theme/theme1.xml><?xml version="1.0" encoding="utf-8"?>
<a:theme xmlns:a="http://schemas.openxmlformats.org/drawingml/2006/main" name="AlbanyMed">
  <a:themeElements>
    <a:clrScheme name="AlbanyMed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AlbanyMed">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AlbanyMed 1">
        <a:dk1>
          <a:srgbClr val="990033"/>
        </a:dk1>
        <a:lt1>
          <a:srgbClr val="FFFFCC"/>
        </a:lt1>
        <a:dk2>
          <a:srgbClr val="000000"/>
        </a:dk2>
        <a:lt2>
          <a:srgbClr val="FFFFFF"/>
        </a:lt2>
        <a:accent1>
          <a:srgbClr val="CC3300"/>
        </a:accent1>
        <a:accent2>
          <a:srgbClr val="FF9900"/>
        </a:accent2>
        <a:accent3>
          <a:srgbClr val="AAAAAA"/>
        </a:accent3>
        <a:accent4>
          <a:srgbClr val="DADAAE"/>
        </a:accent4>
        <a:accent5>
          <a:srgbClr val="E2ADAA"/>
        </a:accent5>
        <a:accent6>
          <a:srgbClr val="E78A00"/>
        </a:accent6>
        <a:hlink>
          <a:srgbClr val="FFCC00"/>
        </a:hlink>
        <a:folHlink>
          <a:srgbClr val="FF5050"/>
        </a:folHlink>
      </a:clrScheme>
      <a:clrMap bg1="dk2" tx1="lt1" bg2="dk1" tx2="lt2" accent1="accent1" accent2="accent2" accent3="accent3" accent4="accent4" accent5="accent5" accent6="accent6" hlink="hlink" folHlink="folHlink"/>
    </a:extraClrScheme>
    <a:extraClrScheme>
      <a:clrScheme name="AlbanyMed 2">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AlbanyMed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AlbanyMed 4">
        <a:dk1>
          <a:srgbClr val="7A5A00"/>
        </a:dk1>
        <a:lt1>
          <a:srgbClr val="FFFF99"/>
        </a:lt1>
        <a:dk2>
          <a:srgbClr val="000066"/>
        </a:dk2>
        <a:lt2>
          <a:srgbClr val="CCFF33"/>
        </a:lt2>
        <a:accent1>
          <a:srgbClr val="006600"/>
        </a:accent1>
        <a:accent2>
          <a:srgbClr val="4F0777"/>
        </a:accent2>
        <a:accent3>
          <a:srgbClr val="AAAAB8"/>
        </a:accent3>
        <a:accent4>
          <a:srgbClr val="DADA82"/>
        </a:accent4>
        <a:accent5>
          <a:srgbClr val="AAB8AA"/>
        </a:accent5>
        <a:accent6>
          <a:srgbClr val="47066B"/>
        </a:accent6>
        <a:hlink>
          <a:srgbClr val="CC99FF"/>
        </a:hlink>
        <a:folHlink>
          <a:srgbClr val="005894"/>
        </a:folHlink>
      </a:clrScheme>
      <a:clrMap bg1="dk2" tx1="lt1" bg2="dk1" tx2="lt2" accent1="accent1" accent2="accent2" accent3="accent3" accent4="accent4" accent5="accent5" accent6="accent6" hlink="hlink" folHlink="folHlink"/>
    </a:extraClrScheme>
    <a:extraClrScheme>
      <a:clrScheme name="AlbanyMed 5">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AlbanyMed 6">
        <a:dk1>
          <a:srgbClr val="99CC00"/>
        </a:dk1>
        <a:lt1>
          <a:srgbClr val="FFFFFF"/>
        </a:lt1>
        <a:dk2>
          <a:srgbClr val="009900"/>
        </a:dk2>
        <a:lt2>
          <a:srgbClr val="FFFF99"/>
        </a:lt2>
        <a:accent1>
          <a:srgbClr val="336600"/>
        </a:accent1>
        <a:accent2>
          <a:srgbClr val="CCCC00"/>
        </a:accent2>
        <a:accent3>
          <a:srgbClr val="AACAAA"/>
        </a:accent3>
        <a:accent4>
          <a:srgbClr val="DADADA"/>
        </a:accent4>
        <a:accent5>
          <a:srgbClr val="ADB8AA"/>
        </a:accent5>
        <a:accent6>
          <a:srgbClr val="B9B900"/>
        </a:accent6>
        <a:hlink>
          <a:srgbClr val="008000"/>
        </a:hlink>
        <a:folHlink>
          <a:srgbClr val="33CC33"/>
        </a:folHlink>
      </a:clrScheme>
      <a:clrMap bg1="dk2" tx1="lt1" bg2="dk1" tx2="lt2" accent1="accent1" accent2="accent2" accent3="accent3" accent4="accent4" accent5="accent5" accent6="accent6" hlink="hlink" folHlink="folHlink"/>
    </a:extraClrScheme>
    <a:extraClrScheme>
      <a:clrScheme name="AlbanyMed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AlbanyMed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AlbanyMed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lbanyMed">
  <a:themeElements>
    <a:clrScheme name="AlbanyMed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AlbanyMed">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AlbanyMed 1">
        <a:dk1>
          <a:srgbClr val="990033"/>
        </a:dk1>
        <a:lt1>
          <a:srgbClr val="FFFFCC"/>
        </a:lt1>
        <a:dk2>
          <a:srgbClr val="000000"/>
        </a:dk2>
        <a:lt2>
          <a:srgbClr val="FFFFFF"/>
        </a:lt2>
        <a:accent1>
          <a:srgbClr val="CC3300"/>
        </a:accent1>
        <a:accent2>
          <a:srgbClr val="FF9900"/>
        </a:accent2>
        <a:accent3>
          <a:srgbClr val="AAAAAA"/>
        </a:accent3>
        <a:accent4>
          <a:srgbClr val="DADAAE"/>
        </a:accent4>
        <a:accent5>
          <a:srgbClr val="E2ADAA"/>
        </a:accent5>
        <a:accent6>
          <a:srgbClr val="E78A00"/>
        </a:accent6>
        <a:hlink>
          <a:srgbClr val="FFCC00"/>
        </a:hlink>
        <a:folHlink>
          <a:srgbClr val="FF5050"/>
        </a:folHlink>
      </a:clrScheme>
      <a:clrMap bg1="dk2" tx1="lt1" bg2="dk1" tx2="lt2" accent1="accent1" accent2="accent2" accent3="accent3" accent4="accent4" accent5="accent5" accent6="accent6" hlink="hlink" folHlink="folHlink"/>
    </a:extraClrScheme>
    <a:extraClrScheme>
      <a:clrScheme name="AlbanyMed 2">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AlbanyMed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AlbanyMed 4">
        <a:dk1>
          <a:srgbClr val="7A5A00"/>
        </a:dk1>
        <a:lt1>
          <a:srgbClr val="FFFF99"/>
        </a:lt1>
        <a:dk2>
          <a:srgbClr val="000066"/>
        </a:dk2>
        <a:lt2>
          <a:srgbClr val="CCFF33"/>
        </a:lt2>
        <a:accent1>
          <a:srgbClr val="006600"/>
        </a:accent1>
        <a:accent2>
          <a:srgbClr val="4F0777"/>
        </a:accent2>
        <a:accent3>
          <a:srgbClr val="AAAAB8"/>
        </a:accent3>
        <a:accent4>
          <a:srgbClr val="DADA82"/>
        </a:accent4>
        <a:accent5>
          <a:srgbClr val="AAB8AA"/>
        </a:accent5>
        <a:accent6>
          <a:srgbClr val="47066B"/>
        </a:accent6>
        <a:hlink>
          <a:srgbClr val="CC99FF"/>
        </a:hlink>
        <a:folHlink>
          <a:srgbClr val="005894"/>
        </a:folHlink>
      </a:clrScheme>
      <a:clrMap bg1="dk2" tx1="lt1" bg2="dk1" tx2="lt2" accent1="accent1" accent2="accent2" accent3="accent3" accent4="accent4" accent5="accent5" accent6="accent6" hlink="hlink" folHlink="folHlink"/>
    </a:extraClrScheme>
    <a:extraClrScheme>
      <a:clrScheme name="AlbanyMed 5">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AlbanyMed 6">
        <a:dk1>
          <a:srgbClr val="99CC00"/>
        </a:dk1>
        <a:lt1>
          <a:srgbClr val="FFFFFF"/>
        </a:lt1>
        <a:dk2>
          <a:srgbClr val="009900"/>
        </a:dk2>
        <a:lt2>
          <a:srgbClr val="FFFF99"/>
        </a:lt2>
        <a:accent1>
          <a:srgbClr val="336600"/>
        </a:accent1>
        <a:accent2>
          <a:srgbClr val="CCCC00"/>
        </a:accent2>
        <a:accent3>
          <a:srgbClr val="AACAAA"/>
        </a:accent3>
        <a:accent4>
          <a:srgbClr val="DADADA"/>
        </a:accent4>
        <a:accent5>
          <a:srgbClr val="ADB8AA"/>
        </a:accent5>
        <a:accent6>
          <a:srgbClr val="B9B900"/>
        </a:accent6>
        <a:hlink>
          <a:srgbClr val="008000"/>
        </a:hlink>
        <a:folHlink>
          <a:srgbClr val="33CC33"/>
        </a:folHlink>
      </a:clrScheme>
      <a:clrMap bg1="dk2" tx1="lt1" bg2="dk1" tx2="lt2" accent1="accent1" accent2="accent2" accent3="accent3" accent4="accent4" accent5="accent5" accent6="accent6" hlink="hlink" folHlink="folHlink"/>
    </a:extraClrScheme>
    <a:extraClrScheme>
      <a:clrScheme name="AlbanyMed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AlbanyMed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AlbanyMed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AlbanyMed">
  <a:themeElements>
    <a:clrScheme name="AlbanyMed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AlbanyMed">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AlbanyMed 1">
        <a:dk1>
          <a:srgbClr val="990033"/>
        </a:dk1>
        <a:lt1>
          <a:srgbClr val="FFFFCC"/>
        </a:lt1>
        <a:dk2>
          <a:srgbClr val="000000"/>
        </a:dk2>
        <a:lt2>
          <a:srgbClr val="FFFFFF"/>
        </a:lt2>
        <a:accent1>
          <a:srgbClr val="CC3300"/>
        </a:accent1>
        <a:accent2>
          <a:srgbClr val="FF9900"/>
        </a:accent2>
        <a:accent3>
          <a:srgbClr val="AAAAAA"/>
        </a:accent3>
        <a:accent4>
          <a:srgbClr val="DADAAE"/>
        </a:accent4>
        <a:accent5>
          <a:srgbClr val="E2ADAA"/>
        </a:accent5>
        <a:accent6>
          <a:srgbClr val="E78A00"/>
        </a:accent6>
        <a:hlink>
          <a:srgbClr val="FFCC00"/>
        </a:hlink>
        <a:folHlink>
          <a:srgbClr val="FF5050"/>
        </a:folHlink>
      </a:clrScheme>
      <a:clrMap bg1="dk2" tx1="lt1" bg2="dk1" tx2="lt2" accent1="accent1" accent2="accent2" accent3="accent3" accent4="accent4" accent5="accent5" accent6="accent6" hlink="hlink" folHlink="folHlink"/>
    </a:extraClrScheme>
    <a:extraClrScheme>
      <a:clrScheme name="AlbanyMed 2">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AlbanyMed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AlbanyMed 4">
        <a:dk1>
          <a:srgbClr val="7A5A00"/>
        </a:dk1>
        <a:lt1>
          <a:srgbClr val="FFFF99"/>
        </a:lt1>
        <a:dk2>
          <a:srgbClr val="000066"/>
        </a:dk2>
        <a:lt2>
          <a:srgbClr val="CCFF33"/>
        </a:lt2>
        <a:accent1>
          <a:srgbClr val="006600"/>
        </a:accent1>
        <a:accent2>
          <a:srgbClr val="4F0777"/>
        </a:accent2>
        <a:accent3>
          <a:srgbClr val="AAAAB8"/>
        </a:accent3>
        <a:accent4>
          <a:srgbClr val="DADA82"/>
        </a:accent4>
        <a:accent5>
          <a:srgbClr val="AAB8AA"/>
        </a:accent5>
        <a:accent6>
          <a:srgbClr val="47066B"/>
        </a:accent6>
        <a:hlink>
          <a:srgbClr val="CC99FF"/>
        </a:hlink>
        <a:folHlink>
          <a:srgbClr val="005894"/>
        </a:folHlink>
      </a:clrScheme>
      <a:clrMap bg1="dk2" tx1="lt1" bg2="dk1" tx2="lt2" accent1="accent1" accent2="accent2" accent3="accent3" accent4="accent4" accent5="accent5" accent6="accent6" hlink="hlink" folHlink="folHlink"/>
    </a:extraClrScheme>
    <a:extraClrScheme>
      <a:clrScheme name="AlbanyMed 5">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AlbanyMed 6">
        <a:dk1>
          <a:srgbClr val="99CC00"/>
        </a:dk1>
        <a:lt1>
          <a:srgbClr val="FFFFFF"/>
        </a:lt1>
        <a:dk2>
          <a:srgbClr val="009900"/>
        </a:dk2>
        <a:lt2>
          <a:srgbClr val="FFFF99"/>
        </a:lt2>
        <a:accent1>
          <a:srgbClr val="336600"/>
        </a:accent1>
        <a:accent2>
          <a:srgbClr val="CCCC00"/>
        </a:accent2>
        <a:accent3>
          <a:srgbClr val="AACAAA"/>
        </a:accent3>
        <a:accent4>
          <a:srgbClr val="DADADA"/>
        </a:accent4>
        <a:accent5>
          <a:srgbClr val="ADB8AA"/>
        </a:accent5>
        <a:accent6>
          <a:srgbClr val="B9B900"/>
        </a:accent6>
        <a:hlink>
          <a:srgbClr val="008000"/>
        </a:hlink>
        <a:folHlink>
          <a:srgbClr val="33CC33"/>
        </a:folHlink>
      </a:clrScheme>
      <a:clrMap bg1="dk2" tx1="lt1" bg2="dk1" tx2="lt2" accent1="accent1" accent2="accent2" accent3="accent3" accent4="accent4" accent5="accent5" accent6="accent6" hlink="hlink" folHlink="folHlink"/>
    </a:extraClrScheme>
    <a:extraClrScheme>
      <a:clrScheme name="AlbanyMed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AlbanyMed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AlbanyMed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file:///D:/Program%20Files/Microsoft%20Office/Templates/Presentation%20Designs/Construction.pot</Template>
  <TotalTime>54519</TotalTime>
  <Words>1433</Words>
  <Application>Microsoft Office PowerPoint</Application>
  <PresentationFormat>On-screen Show (4:3)</PresentationFormat>
  <Paragraphs>158</Paragraphs>
  <Slides>31</Slides>
  <Notes>0</Notes>
  <HiddenSlides>0</HiddenSlides>
  <MMClips>7</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31</vt:i4>
      </vt:variant>
    </vt:vector>
  </HeadingPairs>
  <TitlesOfParts>
    <vt:vector size="40" baseType="lpstr">
      <vt:lpstr>Comic Sans MS</vt:lpstr>
      <vt:lpstr>Helvetica</vt:lpstr>
      <vt:lpstr>Arial</vt:lpstr>
      <vt:lpstr>Cooper Black</vt:lpstr>
      <vt:lpstr>Times</vt:lpstr>
      <vt:lpstr>Arial Black</vt:lpstr>
      <vt:lpstr>AlbanyMed</vt:lpstr>
      <vt:lpstr>1_AlbanyMed</vt:lpstr>
      <vt:lpstr>3_AlbanyMed</vt:lpstr>
      <vt:lpstr>PowerPoint Presentation</vt:lpstr>
      <vt:lpstr>Diversity Definition </vt:lpstr>
      <vt:lpstr>Inclusion Definition </vt:lpstr>
      <vt:lpstr>Equality vs. Equity</vt:lpstr>
      <vt:lpstr>PowerPoint Presentation</vt:lpstr>
      <vt:lpstr>PowerPoint Presentation</vt:lpstr>
      <vt:lpstr>CDEI Committee </vt:lpstr>
      <vt:lpstr>PowerPoint Presentation</vt:lpstr>
      <vt:lpstr>Cultural Competency Definition  </vt:lpstr>
      <vt:lpstr>Identity – The “Big 8”</vt:lpstr>
      <vt:lpstr>Activate a growth mindset…</vt:lpstr>
      <vt:lpstr>Activate a growth mindset…</vt:lpstr>
      <vt:lpstr>What does it mean to be an ALLY?</vt:lpstr>
      <vt:lpstr>Unconscious Bias </vt:lpstr>
      <vt:lpstr>Implicit Bias </vt:lpstr>
      <vt:lpstr>Implicit Bias </vt:lpstr>
      <vt:lpstr>AI has Racial and Gender Bias</vt:lpstr>
      <vt:lpstr>Being “Colorblind”</vt:lpstr>
      <vt:lpstr>Microaggression </vt:lpstr>
      <vt:lpstr>Community Partnerships </vt:lpstr>
      <vt:lpstr>Bystander Training – the basics </vt:lpstr>
      <vt:lpstr>Steps to report issues/observations </vt:lpstr>
      <vt:lpstr>Vision </vt:lpstr>
      <vt:lpstr>Mission </vt:lpstr>
      <vt:lpstr>AMC Statement on Diversity </vt:lpstr>
      <vt:lpstr>PowerPoint Presentation</vt:lpstr>
      <vt:lpstr>PowerPoint Presentation</vt:lpstr>
      <vt:lpstr>PowerPoint Presentation</vt:lpstr>
      <vt:lpstr>PowerPoint Presentation</vt:lpstr>
      <vt:lpstr>PowerPoint Presentation</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Patient Experience - Emergency Department Presentation June 2018</dc:title>
  <dc:creator>jhare@glensfallshosp.org</dc:creator>
  <cp:lastModifiedBy>Hare, Jason</cp:lastModifiedBy>
  <cp:revision>998</cp:revision>
  <cp:lastPrinted>2022-07-06T17:27:12Z</cp:lastPrinted>
  <dcterms:created xsi:type="dcterms:W3CDTF">2006-04-24T01:31:21Z</dcterms:created>
  <dcterms:modified xsi:type="dcterms:W3CDTF">2022-08-18T12:49:10Z</dcterms:modified>
</cp:coreProperties>
</file>